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0" r:id="rId1"/>
  </p:sldMasterIdLst>
  <p:sldIdLst>
    <p:sldId id="256" r:id="rId2"/>
    <p:sldId id="257" r:id="rId3"/>
    <p:sldId id="258" r:id="rId4"/>
    <p:sldId id="279" r:id="rId5"/>
    <p:sldId id="259" r:id="rId6"/>
    <p:sldId id="260" r:id="rId7"/>
    <p:sldId id="262" r:id="rId8"/>
    <p:sldId id="261" r:id="rId9"/>
    <p:sldId id="263" r:id="rId10"/>
    <p:sldId id="273" r:id="rId11"/>
    <p:sldId id="274" r:id="rId12"/>
    <p:sldId id="275" r:id="rId13"/>
    <p:sldId id="276" r:id="rId14"/>
    <p:sldId id="277" r:id="rId15"/>
    <p:sldId id="278" r:id="rId16"/>
    <p:sldId id="264" r:id="rId17"/>
    <p:sldId id="265" r:id="rId18"/>
    <p:sldId id="280" r:id="rId19"/>
    <p:sldId id="266" r:id="rId20"/>
    <p:sldId id="281" r:id="rId21"/>
    <p:sldId id="267" r:id="rId22"/>
    <p:sldId id="282" r:id="rId23"/>
    <p:sldId id="268" r:id="rId24"/>
    <p:sldId id="269" r:id="rId25"/>
    <p:sldId id="270" r:id="rId26"/>
    <p:sldId id="271" r:id="rId27"/>
    <p:sldId id="272" r:id="rId28"/>
    <p:sldId id="284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2828"/>
    <a:srgbClr val="FFD029"/>
    <a:srgbClr val="002CC8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4AB5CF-7DDA-4698-8224-E999C018DA0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C64DB83-A02B-4179-9DDF-8F5666A2064C}">
      <dgm:prSet/>
      <dgm:spPr/>
      <dgm:t>
        <a:bodyPr/>
        <a:lstStyle/>
        <a:p>
          <a:pPr algn="ctr" rtl="0"/>
          <a:r>
            <a:rPr lang="ru-RU" b="0" i="0" dirty="0" smtClean="0"/>
            <a:t>1. </a:t>
          </a:r>
          <a:r>
            <a:rPr lang="ru-RU" b="1" i="0" dirty="0" smtClean="0"/>
            <a:t>Копию заграничного паспорта</a:t>
          </a:r>
          <a:r>
            <a:rPr lang="ru-RU" b="0" i="0" dirty="0" smtClean="0"/>
            <a:t> </a:t>
          </a:r>
        </a:p>
        <a:p>
          <a:pPr algn="ctr" rtl="0"/>
          <a:r>
            <a:rPr lang="ru-RU" b="0" i="0" dirty="0" smtClean="0"/>
            <a:t>(четкое изображение лица, все паспортные данные читаемые), срок действия – не менее 1,5 лет на момент открытия российской визы. </a:t>
          </a:r>
          <a:endParaRPr lang="ru-RU" dirty="0"/>
        </a:p>
      </dgm:t>
    </dgm:pt>
    <dgm:pt modelId="{1A315402-685F-48AB-90B8-A6BB742A98D1}" type="parTrans" cxnId="{BB986A48-8129-44BC-8E6F-9BA9AF4F1B5B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4D4EA6BC-4F19-4AD4-8E06-7487B2C80A40}" type="sibTrans" cxnId="{BB986A48-8129-44BC-8E6F-9BA9AF4F1B5B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4DFE7F39-ABAD-4768-AD99-4B58DCF69E8B}">
      <dgm:prSet/>
      <dgm:spPr/>
      <dgm:t>
        <a:bodyPr/>
        <a:lstStyle/>
        <a:p>
          <a:pPr algn="ctr" rtl="0"/>
          <a:r>
            <a:rPr lang="ru-RU" b="1" i="0" dirty="0" smtClean="0"/>
            <a:t>2. Заполненную анкету</a:t>
          </a:r>
          <a:r>
            <a:rPr lang="ru-RU" b="0" i="0" dirty="0" smtClean="0"/>
            <a:t> (высылается по эл. почте)</a:t>
          </a:r>
        </a:p>
        <a:p>
          <a:pPr algn="ctr" rtl="0"/>
          <a:r>
            <a:rPr lang="ru-RU" b="0" i="0" dirty="0" smtClean="0"/>
            <a:t>(Информация о городе рождения, городе получения визы, домашнем адресе).</a:t>
          </a:r>
          <a:endParaRPr lang="ru-RU" dirty="0"/>
        </a:p>
      </dgm:t>
    </dgm:pt>
    <dgm:pt modelId="{6C409B10-AAD8-42BB-ABD2-1B296B543CF4}" type="parTrans" cxnId="{31554320-0ABA-4EE8-89FD-43E442FB06B2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9414CC86-718D-4B84-8F8C-9367865459BF}" type="sibTrans" cxnId="{31554320-0ABA-4EE8-89FD-43E442FB06B2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E355B09B-1F2E-4DCB-8DA2-B57EA0A0888A}">
      <dgm:prSet/>
      <dgm:spPr/>
      <dgm:t>
        <a:bodyPr/>
        <a:lstStyle/>
        <a:p>
          <a:pPr algn="ctr" rtl="0"/>
          <a:r>
            <a:rPr lang="ru-RU" b="1" i="0" dirty="0" smtClean="0"/>
            <a:t>3. Скан-копию заявления</a:t>
          </a:r>
        </a:p>
        <a:p>
          <a:pPr algn="ctr" rtl="0"/>
          <a:r>
            <a:rPr lang="ru-RU" b="1" i="0" dirty="0" smtClean="0"/>
            <a:t> </a:t>
          </a:r>
          <a:r>
            <a:rPr lang="ru-RU" b="0" i="0" dirty="0" smtClean="0"/>
            <a:t>(подписанного собственноручно) на обучение в СГУС</a:t>
          </a:r>
          <a:endParaRPr lang="ru-RU" b="0" dirty="0"/>
        </a:p>
      </dgm:t>
    </dgm:pt>
    <dgm:pt modelId="{7B7737FC-E074-4E03-BEA2-6745A1CBF501}" type="parTrans" cxnId="{4E870D8C-B6CE-47B2-B7CB-1C844580762F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7049E4D0-728B-411D-A9B8-8F617C1127BA}" type="sibTrans" cxnId="{4E870D8C-B6CE-47B2-B7CB-1C844580762F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F145A4F6-5112-4CA5-BE2A-1A118012EF99}">
      <dgm:prSet/>
      <dgm:spPr/>
      <dgm:t>
        <a:bodyPr/>
        <a:lstStyle/>
        <a:p>
          <a:pPr algn="ctr" rtl="0"/>
          <a:r>
            <a:rPr lang="ru-RU" b="1" i="0" dirty="0" smtClean="0"/>
            <a:t>4. Скан-копию договора </a:t>
          </a:r>
        </a:p>
        <a:p>
          <a:pPr algn="ctr" rtl="0"/>
          <a:r>
            <a:rPr lang="ru-RU" b="0" i="0" dirty="0" smtClean="0"/>
            <a:t>(подписанного собственноручно) на обучение в СГУС</a:t>
          </a:r>
          <a:endParaRPr lang="ru-RU" b="0" dirty="0"/>
        </a:p>
      </dgm:t>
    </dgm:pt>
    <dgm:pt modelId="{75C4FADD-CA58-47A0-BD7C-8F037C3A9BE1}" type="parTrans" cxnId="{875A6F9D-4D36-4086-87CF-4AB44BD8339D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8D7C4A0E-3168-4008-B086-30AF10FBAC7B}" type="sibTrans" cxnId="{875A6F9D-4D36-4086-87CF-4AB44BD8339D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E42FFF33-7014-4938-9B42-7702831EEBA5}" type="pres">
      <dgm:prSet presAssocID="{934AB5CF-7DDA-4698-8224-E999C018DA0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F8AB78-8770-44A0-A64A-DAA46D9F19E9}" type="pres">
      <dgm:prSet presAssocID="{CC64DB83-A02B-4179-9DDF-8F5666A2064C}" presName="parentText" presStyleLbl="node1" presStyleIdx="0" presStyleCnt="4" custLinFactY="-21326" custLinFactNeighborX="33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92C4EF-C4A0-4DD6-8688-30566F116A69}" type="pres">
      <dgm:prSet presAssocID="{4D4EA6BC-4F19-4AD4-8E06-7487B2C80A40}" presName="spacer" presStyleCnt="0"/>
      <dgm:spPr/>
      <dgm:t>
        <a:bodyPr/>
        <a:lstStyle/>
        <a:p>
          <a:endParaRPr lang="ru-RU"/>
        </a:p>
      </dgm:t>
    </dgm:pt>
    <dgm:pt modelId="{1E7790E2-C49A-4B1E-A15E-28E759FE05B6}" type="pres">
      <dgm:prSet presAssocID="{4DFE7F39-ABAD-4768-AD99-4B58DCF69E8B}" presName="parentText" presStyleLbl="node1" presStyleIdx="1" presStyleCnt="4" custLinFactNeighborY="-850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7BD9B9-DE50-4C4D-8680-A7CB70792A02}" type="pres">
      <dgm:prSet presAssocID="{9414CC86-718D-4B84-8F8C-9367865459BF}" presName="spacer" presStyleCnt="0"/>
      <dgm:spPr/>
      <dgm:t>
        <a:bodyPr/>
        <a:lstStyle/>
        <a:p>
          <a:endParaRPr lang="ru-RU"/>
        </a:p>
      </dgm:t>
    </dgm:pt>
    <dgm:pt modelId="{709E374E-8941-4EB4-8CE3-6D6765A490E2}" type="pres">
      <dgm:prSet presAssocID="{E355B09B-1F2E-4DCB-8DA2-B57EA0A0888A}" presName="parentText" presStyleLbl="node1" presStyleIdx="2" presStyleCnt="4" custLinFactNeighborY="-361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E30A86-B8AB-48E6-9A53-7580208BAF33}" type="pres">
      <dgm:prSet presAssocID="{7049E4D0-728B-411D-A9B8-8F617C1127BA}" presName="spacer" presStyleCnt="0"/>
      <dgm:spPr/>
      <dgm:t>
        <a:bodyPr/>
        <a:lstStyle/>
        <a:p>
          <a:endParaRPr lang="ru-RU"/>
        </a:p>
      </dgm:t>
    </dgm:pt>
    <dgm:pt modelId="{7693EEB5-2924-4B6C-B1A7-B7DE01078D83}" type="pres">
      <dgm:prSet presAssocID="{F145A4F6-5112-4CA5-BE2A-1A118012EF99}" presName="parentText" presStyleLbl="node1" presStyleIdx="3" presStyleCnt="4" custLinFactNeighborY="170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542D4D-CA34-417B-B20E-F3219645F505}" type="presOf" srcId="{934AB5CF-7DDA-4698-8224-E999C018DA0A}" destId="{E42FFF33-7014-4938-9B42-7702831EEBA5}" srcOrd="0" destOrd="0" presId="urn:microsoft.com/office/officeart/2005/8/layout/vList2"/>
    <dgm:cxn modelId="{1DB9D4EF-5F1C-4397-A177-5A689ACFDBA7}" type="presOf" srcId="{4DFE7F39-ABAD-4768-AD99-4B58DCF69E8B}" destId="{1E7790E2-C49A-4B1E-A15E-28E759FE05B6}" srcOrd="0" destOrd="0" presId="urn:microsoft.com/office/officeart/2005/8/layout/vList2"/>
    <dgm:cxn modelId="{28ACC046-749A-4296-B356-335B90A35FD0}" type="presOf" srcId="{F145A4F6-5112-4CA5-BE2A-1A118012EF99}" destId="{7693EEB5-2924-4B6C-B1A7-B7DE01078D83}" srcOrd="0" destOrd="0" presId="urn:microsoft.com/office/officeart/2005/8/layout/vList2"/>
    <dgm:cxn modelId="{BB986A48-8129-44BC-8E6F-9BA9AF4F1B5B}" srcId="{934AB5CF-7DDA-4698-8224-E999C018DA0A}" destId="{CC64DB83-A02B-4179-9DDF-8F5666A2064C}" srcOrd="0" destOrd="0" parTransId="{1A315402-685F-48AB-90B8-A6BB742A98D1}" sibTransId="{4D4EA6BC-4F19-4AD4-8E06-7487B2C80A40}"/>
    <dgm:cxn modelId="{10AAC9F5-B75E-42B8-96D4-4FFF7E0B9C3A}" type="presOf" srcId="{CC64DB83-A02B-4179-9DDF-8F5666A2064C}" destId="{45F8AB78-8770-44A0-A64A-DAA46D9F19E9}" srcOrd="0" destOrd="0" presId="urn:microsoft.com/office/officeart/2005/8/layout/vList2"/>
    <dgm:cxn modelId="{31554320-0ABA-4EE8-89FD-43E442FB06B2}" srcId="{934AB5CF-7DDA-4698-8224-E999C018DA0A}" destId="{4DFE7F39-ABAD-4768-AD99-4B58DCF69E8B}" srcOrd="1" destOrd="0" parTransId="{6C409B10-AAD8-42BB-ABD2-1B296B543CF4}" sibTransId="{9414CC86-718D-4B84-8F8C-9367865459BF}"/>
    <dgm:cxn modelId="{73DBB5E4-39D7-4CD3-8A96-FBC81FB05ECA}" type="presOf" srcId="{E355B09B-1F2E-4DCB-8DA2-B57EA0A0888A}" destId="{709E374E-8941-4EB4-8CE3-6D6765A490E2}" srcOrd="0" destOrd="0" presId="urn:microsoft.com/office/officeart/2005/8/layout/vList2"/>
    <dgm:cxn modelId="{4E870D8C-B6CE-47B2-B7CB-1C844580762F}" srcId="{934AB5CF-7DDA-4698-8224-E999C018DA0A}" destId="{E355B09B-1F2E-4DCB-8DA2-B57EA0A0888A}" srcOrd="2" destOrd="0" parTransId="{7B7737FC-E074-4E03-BEA2-6745A1CBF501}" sibTransId="{7049E4D0-728B-411D-A9B8-8F617C1127BA}"/>
    <dgm:cxn modelId="{875A6F9D-4D36-4086-87CF-4AB44BD8339D}" srcId="{934AB5CF-7DDA-4698-8224-E999C018DA0A}" destId="{F145A4F6-5112-4CA5-BE2A-1A118012EF99}" srcOrd="3" destOrd="0" parTransId="{75C4FADD-CA58-47A0-BD7C-8F037C3A9BE1}" sibTransId="{8D7C4A0E-3168-4008-B086-30AF10FBAC7B}"/>
    <dgm:cxn modelId="{F1D4358D-626B-4B56-9F06-C2B3440B8B99}" type="presParOf" srcId="{E42FFF33-7014-4938-9B42-7702831EEBA5}" destId="{45F8AB78-8770-44A0-A64A-DAA46D9F19E9}" srcOrd="0" destOrd="0" presId="urn:microsoft.com/office/officeart/2005/8/layout/vList2"/>
    <dgm:cxn modelId="{D5BA5577-C7A6-4CFF-B9B2-1A63A1705E87}" type="presParOf" srcId="{E42FFF33-7014-4938-9B42-7702831EEBA5}" destId="{6092C4EF-C4A0-4DD6-8688-30566F116A69}" srcOrd="1" destOrd="0" presId="urn:microsoft.com/office/officeart/2005/8/layout/vList2"/>
    <dgm:cxn modelId="{1AC55629-167D-4ACA-8113-6C78F2A16E6F}" type="presParOf" srcId="{E42FFF33-7014-4938-9B42-7702831EEBA5}" destId="{1E7790E2-C49A-4B1E-A15E-28E759FE05B6}" srcOrd="2" destOrd="0" presId="urn:microsoft.com/office/officeart/2005/8/layout/vList2"/>
    <dgm:cxn modelId="{C3B5A980-4700-4F0D-8196-FA3C4B92B055}" type="presParOf" srcId="{E42FFF33-7014-4938-9B42-7702831EEBA5}" destId="{7C7BD9B9-DE50-4C4D-8680-A7CB70792A02}" srcOrd="3" destOrd="0" presId="urn:microsoft.com/office/officeart/2005/8/layout/vList2"/>
    <dgm:cxn modelId="{FE5A8CC8-087B-45A5-BF24-2FD9CD0DBFEE}" type="presParOf" srcId="{E42FFF33-7014-4938-9B42-7702831EEBA5}" destId="{709E374E-8941-4EB4-8CE3-6D6765A490E2}" srcOrd="4" destOrd="0" presId="urn:microsoft.com/office/officeart/2005/8/layout/vList2"/>
    <dgm:cxn modelId="{7A6A15C1-04EB-4273-8D99-1002C2F911D4}" type="presParOf" srcId="{E42FFF33-7014-4938-9B42-7702831EEBA5}" destId="{8DE30A86-B8AB-48E6-9A53-7580208BAF33}" srcOrd="5" destOrd="0" presId="urn:microsoft.com/office/officeart/2005/8/layout/vList2"/>
    <dgm:cxn modelId="{A44B473D-2876-42AA-A72C-83325E42D866}" type="presParOf" srcId="{E42FFF33-7014-4938-9B42-7702831EEBA5}" destId="{7693EEB5-2924-4B6C-B1A7-B7DE01078D8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098D8D-FC29-492D-90DE-F7E5A5E570D2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B575122-92F7-4344-8CE2-90CD6B1D5B27}">
      <dgm:prSet/>
      <dgm:spPr/>
      <dgm:t>
        <a:bodyPr/>
        <a:lstStyle/>
        <a:p>
          <a:pPr rtl="0"/>
          <a:r>
            <a:rPr lang="ru-RU" b="1" dirty="0" smtClean="0"/>
            <a:t>Получить на электронную почту ПРИГЛАШЕНИЕ от СГУС</a:t>
          </a:r>
        </a:p>
        <a:p>
          <a:pPr rtl="0"/>
          <a:r>
            <a:rPr lang="ru-RU" b="1" dirty="0" smtClean="0"/>
            <a:t>Срок оформления приглашения </a:t>
          </a:r>
          <a:r>
            <a:rPr lang="ru-RU" b="0" dirty="0" smtClean="0"/>
            <a:t>по ходатайству Университета –</a:t>
          </a:r>
          <a:r>
            <a:rPr lang="ru-RU" b="1" dirty="0" smtClean="0"/>
            <a:t> 30 дней</a:t>
          </a:r>
          <a:endParaRPr lang="ru-RU" dirty="0"/>
        </a:p>
      </dgm:t>
    </dgm:pt>
    <dgm:pt modelId="{02EE2708-C9C0-4571-96A3-393235FDC7A6}" type="parTrans" cxnId="{7B2724B2-D6B1-4EF5-9E7C-C3534D6B4B9F}">
      <dgm:prSet/>
      <dgm:spPr/>
      <dgm:t>
        <a:bodyPr/>
        <a:lstStyle/>
        <a:p>
          <a:endParaRPr lang="ru-RU"/>
        </a:p>
      </dgm:t>
    </dgm:pt>
    <dgm:pt modelId="{79FF16B2-92D9-41CE-A9F1-4019B104DA63}" type="sibTrans" cxnId="{7B2724B2-D6B1-4EF5-9E7C-C3534D6B4B9F}">
      <dgm:prSet/>
      <dgm:spPr/>
      <dgm:t>
        <a:bodyPr/>
        <a:lstStyle/>
        <a:p>
          <a:endParaRPr lang="ru-RU"/>
        </a:p>
      </dgm:t>
    </dgm:pt>
    <dgm:pt modelId="{1D3E078D-EC79-40F2-BECF-0E48A27AE57F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/>
            <a:t>Обращаться за визой в консульство РФ</a:t>
          </a:r>
          <a:r>
            <a:rPr lang="ru-RU" dirty="0" smtClean="0"/>
            <a:t> в городе, указанном в приглашении! </a:t>
          </a:r>
        </a:p>
      </dgm:t>
    </dgm:pt>
    <dgm:pt modelId="{DF2779EB-8D4C-4B67-8B72-C9D0D3020B74}" type="parTrans" cxnId="{B1A8A998-78C5-40E4-A352-28950534D386}">
      <dgm:prSet/>
      <dgm:spPr/>
      <dgm:t>
        <a:bodyPr/>
        <a:lstStyle/>
        <a:p>
          <a:endParaRPr lang="ru-RU"/>
        </a:p>
      </dgm:t>
    </dgm:pt>
    <dgm:pt modelId="{9AD33E63-EB4C-4020-AF76-C3D3038A3220}" type="sibTrans" cxnId="{B1A8A998-78C5-40E4-A352-28950534D386}">
      <dgm:prSet/>
      <dgm:spPr/>
      <dgm:t>
        <a:bodyPr/>
        <a:lstStyle/>
        <a:p>
          <a:endParaRPr lang="ru-RU"/>
        </a:p>
      </dgm:t>
    </dgm:pt>
    <dgm:pt modelId="{612B3D9F-7F56-46BA-A72E-69E15CA9871E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/>
            <a:t>ПРИГЛАШЕНИЕ ПРЕДОСТАВЛЯТЬ</a:t>
          </a:r>
          <a:r>
            <a:rPr lang="ru-RU" dirty="0" smtClean="0"/>
            <a:t> в консульство </a:t>
          </a:r>
          <a:r>
            <a:rPr lang="ru-RU" b="1" dirty="0" smtClean="0"/>
            <a:t>В ПЕЧАТНОМ ВИДЕ</a:t>
          </a:r>
        </a:p>
      </dgm:t>
    </dgm:pt>
    <dgm:pt modelId="{2FC4FE9C-54BD-41CF-86FC-2D56C14D2AF1}" type="parTrans" cxnId="{7DCB0BE0-A129-4650-AE1A-BB3B2A002576}">
      <dgm:prSet/>
      <dgm:spPr/>
      <dgm:t>
        <a:bodyPr/>
        <a:lstStyle/>
        <a:p>
          <a:endParaRPr lang="ru-RU"/>
        </a:p>
      </dgm:t>
    </dgm:pt>
    <dgm:pt modelId="{23255CBB-CD5F-4988-BD14-CBB2DA95575B}" type="sibTrans" cxnId="{7DCB0BE0-A129-4650-AE1A-BB3B2A002576}">
      <dgm:prSet/>
      <dgm:spPr/>
      <dgm:t>
        <a:bodyPr/>
        <a:lstStyle/>
        <a:p>
          <a:endParaRPr lang="ru-RU"/>
        </a:p>
      </dgm:t>
    </dgm:pt>
    <dgm:pt modelId="{D9F23EBB-06E5-44D7-84DC-A9B8B948A446}">
      <dgm:prSet/>
      <dgm:spPr/>
      <dgm:t>
        <a:bodyPr/>
        <a:lstStyle/>
        <a:p>
          <a:pPr rtl="0"/>
          <a:r>
            <a:rPr lang="ru-RU" b="1" dirty="0" smtClean="0"/>
            <a:t>Получить однократную УЧЕБНУЮ ВИЗУ (НА 90 ДНЕЙ)</a:t>
          </a:r>
          <a:endParaRPr lang="ru-RU" dirty="0"/>
        </a:p>
      </dgm:t>
    </dgm:pt>
    <dgm:pt modelId="{9B14A24F-6752-46C3-B424-7524B8B21FD9}" type="parTrans" cxnId="{04C033B9-D40A-4DBB-BB2D-E1DB3B158E4C}">
      <dgm:prSet/>
      <dgm:spPr/>
      <dgm:t>
        <a:bodyPr/>
        <a:lstStyle/>
        <a:p>
          <a:endParaRPr lang="ru-RU"/>
        </a:p>
      </dgm:t>
    </dgm:pt>
    <dgm:pt modelId="{D1C691F2-0BCA-4B1A-8E1E-0AFCE350585F}" type="sibTrans" cxnId="{04C033B9-D40A-4DBB-BB2D-E1DB3B158E4C}">
      <dgm:prSet/>
      <dgm:spPr/>
      <dgm:t>
        <a:bodyPr/>
        <a:lstStyle/>
        <a:p>
          <a:endParaRPr lang="ru-RU"/>
        </a:p>
      </dgm:t>
    </dgm:pt>
    <dgm:pt modelId="{71639AAB-5882-4F7F-934F-45C72E810208}">
      <dgm:prSet/>
      <dgm:spPr/>
      <dgm:t>
        <a:bodyPr/>
        <a:lstStyle/>
        <a:p>
          <a:pPr rtl="0"/>
          <a:r>
            <a:rPr lang="ru-RU" b="1" dirty="0" smtClean="0"/>
            <a:t>ВАЖНО: </a:t>
          </a:r>
          <a:r>
            <a:rPr lang="ru-RU" b="0" dirty="0" smtClean="0"/>
            <a:t>указать</a:t>
          </a:r>
          <a:r>
            <a:rPr lang="ru-RU" b="1" dirty="0" smtClean="0"/>
            <a:t> ЦЕЛЬ -  УЧЕБА!!!</a:t>
          </a:r>
          <a:endParaRPr lang="ru-RU" dirty="0"/>
        </a:p>
      </dgm:t>
    </dgm:pt>
    <dgm:pt modelId="{E81599E2-1CF6-4A3A-8642-C7CA64336A95}" type="parTrans" cxnId="{60760D8E-B2FB-4F26-8152-021DE3A794CC}">
      <dgm:prSet/>
      <dgm:spPr/>
      <dgm:t>
        <a:bodyPr/>
        <a:lstStyle/>
        <a:p>
          <a:endParaRPr lang="ru-RU"/>
        </a:p>
      </dgm:t>
    </dgm:pt>
    <dgm:pt modelId="{B6AA8373-3A42-47E2-9CEE-021AF4F14C13}" type="sibTrans" cxnId="{60760D8E-B2FB-4F26-8152-021DE3A794CC}">
      <dgm:prSet/>
      <dgm:spPr/>
      <dgm:t>
        <a:bodyPr/>
        <a:lstStyle/>
        <a:p>
          <a:endParaRPr lang="ru-RU"/>
        </a:p>
      </dgm:t>
    </dgm:pt>
    <dgm:pt modelId="{3D86AB2C-ED0F-4A03-9D00-12AC62F202DD}" type="pres">
      <dgm:prSet presAssocID="{FB098D8D-FC29-492D-90DE-F7E5A5E570D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D6636C-1B82-4DBB-8F34-2348280B2ECA}" type="pres">
      <dgm:prSet presAssocID="{FB098D8D-FC29-492D-90DE-F7E5A5E570D2}" presName="dummyMaxCanvas" presStyleCnt="0">
        <dgm:presLayoutVars/>
      </dgm:prSet>
      <dgm:spPr/>
    </dgm:pt>
    <dgm:pt modelId="{FEBBB611-768C-4201-845E-06A53812A3D9}" type="pres">
      <dgm:prSet presAssocID="{FB098D8D-FC29-492D-90DE-F7E5A5E570D2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35212B-73CD-4D25-9144-4672E71EEB40}" type="pres">
      <dgm:prSet presAssocID="{FB098D8D-FC29-492D-90DE-F7E5A5E570D2}" presName="FiveNodes_2" presStyleLbl="node1" presStyleIdx="1" presStyleCnt="5" custScaleX="1050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83F9B6-FF32-4514-B881-9B06A1E190B9}" type="pres">
      <dgm:prSet presAssocID="{FB098D8D-FC29-492D-90DE-F7E5A5E570D2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6453BA-5C54-47CB-A6A7-198227AA909D}" type="pres">
      <dgm:prSet presAssocID="{FB098D8D-FC29-492D-90DE-F7E5A5E570D2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1F4780-7507-4082-B6F7-FA12CD40DF82}" type="pres">
      <dgm:prSet presAssocID="{FB098D8D-FC29-492D-90DE-F7E5A5E570D2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7A9F6-72AC-4410-B09D-6293C8181873}" type="pres">
      <dgm:prSet presAssocID="{FB098D8D-FC29-492D-90DE-F7E5A5E570D2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A0F2ED-F195-469C-9417-7FE9A075CCFE}" type="pres">
      <dgm:prSet presAssocID="{FB098D8D-FC29-492D-90DE-F7E5A5E570D2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02BE13-8D7F-4B51-B4C3-0071FF0C74DB}" type="pres">
      <dgm:prSet presAssocID="{FB098D8D-FC29-492D-90DE-F7E5A5E570D2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874870-9787-458B-B98B-0B2A6E7C8949}" type="pres">
      <dgm:prSet presAssocID="{FB098D8D-FC29-492D-90DE-F7E5A5E570D2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C66B93-126E-42EA-AF9D-886EFAC1A6A7}" type="pres">
      <dgm:prSet presAssocID="{FB098D8D-FC29-492D-90DE-F7E5A5E570D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97E13-0BC7-48A3-B896-A6892FA52A17}" type="pres">
      <dgm:prSet presAssocID="{FB098D8D-FC29-492D-90DE-F7E5A5E570D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BA6A19-FDEF-43C0-8A6D-A1F0A7F96278}" type="pres">
      <dgm:prSet presAssocID="{FB098D8D-FC29-492D-90DE-F7E5A5E570D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DFAF63-C137-44A8-AA40-F53BDEB99F26}" type="pres">
      <dgm:prSet presAssocID="{FB098D8D-FC29-492D-90DE-F7E5A5E570D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F24D42-E7E6-416D-A086-32EDF6DFE835}" type="pres">
      <dgm:prSet presAssocID="{FB098D8D-FC29-492D-90DE-F7E5A5E570D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C033B9-D40A-4DBB-BB2D-E1DB3B158E4C}" srcId="{FB098D8D-FC29-492D-90DE-F7E5A5E570D2}" destId="{D9F23EBB-06E5-44D7-84DC-A9B8B948A446}" srcOrd="3" destOrd="0" parTransId="{9B14A24F-6752-46C3-B424-7524B8B21FD9}" sibTransId="{D1C691F2-0BCA-4B1A-8E1E-0AFCE350585F}"/>
    <dgm:cxn modelId="{B750F32F-E386-4A62-8700-62050EEE22CF}" type="presOf" srcId="{FB098D8D-FC29-492D-90DE-F7E5A5E570D2}" destId="{3D86AB2C-ED0F-4A03-9D00-12AC62F202DD}" srcOrd="0" destOrd="0" presId="urn:microsoft.com/office/officeart/2005/8/layout/vProcess5"/>
    <dgm:cxn modelId="{7B2724B2-D6B1-4EF5-9E7C-C3534D6B4B9F}" srcId="{FB098D8D-FC29-492D-90DE-F7E5A5E570D2}" destId="{7B575122-92F7-4344-8CE2-90CD6B1D5B27}" srcOrd="0" destOrd="0" parTransId="{02EE2708-C9C0-4571-96A3-393235FDC7A6}" sibTransId="{79FF16B2-92D9-41CE-A9F1-4019B104DA63}"/>
    <dgm:cxn modelId="{B58BDEE4-559F-46BC-9E7A-FFFE5E9DAA3B}" type="presOf" srcId="{612B3D9F-7F56-46BA-A72E-69E15CA9871E}" destId="{9883F9B6-FF32-4514-B881-9B06A1E190B9}" srcOrd="0" destOrd="0" presId="urn:microsoft.com/office/officeart/2005/8/layout/vProcess5"/>
    <dgm:cxn modelId="{1A09CDCE-3F1A-4459-9ED3-4218A7584080}" type="presOf" srcId="{1D3E078D-EC79-40F2-BECF-0E48A27AE57F}" destId="{4635212B-73CD-4D25-9144-4672E71EEB40}" srcOrd="0" destOrd="0" presId="urn:microsoft.com/office/officeart/2005/8/layout/vProcess5"/>
    <dgm:cxn modelId="{5F7B6F74-19B3-4AD3-B742-66B95FBE368E}" type="presOf" srcId="{23255CBB-CD5F-4988-BD14-CBB2DA95575B}" destId="{7702BE13-8D7F-4B51-B4C3-0071FF0C74DB}" srcOrd="0" destOrd="0" presId="urn:microsoft.com/office/officeart/2005/8/layout/vProcess5"/>
    <dgm:cxn modelId="{7DCB0BE0-A129-4650-AE1A-BB3B2A002576}" srcId="{FB098D8D-FC29-492D-90DE-F7E5A5E570D2}" destId="{612B3D9F-7F56-46BA-A72E-69E15CA9871E}" srcOrd="2" destOrd="0" parTransId="{2FC4FE9C-54BD-41CF-86FC-2D56C14D2AF1}" sibTransId="{23255CBB-CD5F-4988-BD14-CBB2DA95575B}"/>
    <dgm:cxn modelId="{B1A8A998-78C5-40E4-A352-28950534D386}" srcId="{FB098D8D-FC29-492D-90DE-F7E5A5E570D2}" destId="{1D3E078D-EC79-40F2-BECF-0E48A27AE57F}" srcOrd="1" destOrd="0" parTransId="{DF2779EB-8D4C-4B67-8B72-C9D0D3020B74}" sibTransId="{9AD33E63-EB4C-4020-AF76-C3D3038A3220}"/>
    <dgm:cxn modelId="{69050095-ED29-422A-8C07-25982DD818A9}" type="presOf" srcId="{1D3E078D-EC79-40F2-BECF-0E48A27AE57F}" destId="{95697E13-0BC7-48A3-B896-A6892FA52A17}" srcOrd="1" destOrd="0" presId="urn:microsoft.com/office/officeart/2005/8/layout/vProcess5"/>
    <dgm:cxn modelId="{56B5E3B6-38D8-41C6-AAC8-250FAB73563D}" type="presOf" srcId="{D9F23EBB-06E5-44D7-84DC-A9B8B948A446}" destId="{B2DFAF63-C137-44A8-AA40-F53BDEB99F26}" srcOrd="1" destOrd="0" presId="urn:microsoft.com/office/officeart/2005/8/layout/vProcess5"/>
    <dgm:cxn modelId="{88A889F0-AFE6-4D67-902C-C9C0B32A6220}" type="presOf" srcId="{9AD33E63-EB4C-4020-AF76-C3D3038A3220}" destId="{0CA0F2ED-F195-469C-9417-7FE9A075CCFE}" srcOrd="0" destOrd="0" presId="urn:microsoft.com/office/officeart/2005/8/layout/vProcess5"/>
    <dgm:cxn modelId="{698FC0F7-2644-4440-8E13-15CEAB66EA39}" type="presOf" srcId="{D9F23EBB-06E5-44D7-84DC-A9B8B948A446}" destId="{1B6453BA-5C54-47CB-A6A7-198227AA909D}" srcOrd="0" destOrd="0" presId="urn:microsoft.com/office/officeart/2005/8/layout/vProcess5"/>
    <dgm:cxn modelId="{8D6D551C-051A-4C9B-B997-04D48707549D}" type="presOf" srcId="{612B3D9F-7F56-46BA-A72E-69E15CA9871E}" destId="{DCBA6A19-FDEF-43C0-8A6D-A1F0A7F96278}" srcOrd="1" destOrd="0" presId="urn:microsoft.com/office/officeart/2005/8/layout/vProcess5"/>
    <dgm:cxn modelId="{E7853E30-34CE-42BD-8D94-DB8FBF2D96B1}" type="presOf" srcId="{79FF16B2-92D9-41CE-A9F1-4019B104DA63}" destId="{4947A9F6-72AC-4410-B09D-6293C8181873}" srcOrd="0" destOrd="0" presId="urn:microsoft.com/office/officeart/2005/8/layout/vProcess5"/>
    <dgm:cxn modelId="{F9701B23-80AB-4D79-B3DB-7572E566101C}" type="presOf" srcId="{71639AAB-5882-4F7F-934F-45C72E810208}" destId="{8DF24D42-E7E6-416D-A086-32EDF6DFE835}" srcOrd="1" destOrd="0" presId="urn:microsoft.com/office/officeart/2005/8/layout/vProcess5"/>
    <dgm:cxn modelId="{60760D8E-B2FB-4F26-8152-021DE3A794CC}" srcId="{FB098D8D-FC29-492D-90DE-F7E5A5E570D2}" destId="{71639AAB-5882-4F7F-934F-45C72E810208}" srcOrd="4" destOrd="0" parTransId="{E81599E2-1CF6-4A3A-8642-C7CA64336A95}" sibTransId="{B6AA8373-3A42-47E2-9CEE-021AF4F14C13}"/>
    <dgm:cxn modelId="{F3F2FA31-0017-40B7-B1CD-665C160C5EBA}" type="presOf" srcId="{7B575122-92F7-4344-8CE2-90CD6B1D5B27}" destId="{FEBBB611-768C-4201-845E-06A53812A3D9}" srcOrd="0" destOrd="0" presId="urn:microsoft.com/office/officeart/2005/8/layout/vProcess5"/>
    <dgm:cxn modelId="{FF0A8C26-63DA-4322-BC13-00CE8A011FC5}" type="presOf" srcId="{D1C691F2-0BCA-4B1A-8E1E-0AFCE350585F}" destId="{2A874870-9787-458B-B98B-0B2A6E7C8949}" srcOrd="0" destOrd="0" presId="urn:microsoft.com/office/officeart/2005/8/layout/vProcess5"/>
    <dgm:cxn modelId="{F0901708-0E9C-4A38-A20A-26E2B607062A}" type="presOf" srcId="{71639AAB-5882-4F7F-934F-45C72E810208}" destId="{521F4780-7507-4082-B6F7-FA12CD40DF82}" srcOrd="0" destOrd="0" presId="urn:microsoft.com/office/officeart/2005/8/layout/vProcess5"/>
    <dgm:cxn modelId="{BD665874-45FC-4B0B-9559-4C765C82DEE8}" type="presOf" srcId="{7B575122-92F7-4344-8CE2-90CD6B1D5B27}" destId="{7CC66B93-126E-42EA-AF9D-886EFAC1A6A7}" srcOrd="1" destOrd="0" presId="urn:microsoft.com/office/officeart/2005/8/layout/vProcess5"/>
    <dgm:cxn modelId="{44014FDC-62E1-47BC-85A8-0DE41304B33A}" type="presParOf" srcId="{3D86AB2C-ED0F-4A03-9D00-12AC62F202DD}" destId="{BDD6636C-1B82-4DBB-8F34-2348280B2ECA}" srcOrd="0" destOrd="0" presId="urn:microsoft.com/office/officeart/2005/8/layout/vProcess5"/>
    <dgm:cxn modelId="{58D69FCC-D708-4BD6-BD31-343FA7C77D3C}" type="presParOf" srcId="{3D86AB2C-ED0F-4A03-9D00-12AC62F202DD}" destId="{FEBBB611-768C-4201-845E-06A53812A3D9}" srcOrd="1" destOrd="0" presId="urn:microsoft.com/office/officeart/2005/8/layout/vProcess5"/>
    <dgm:cxn modelId="{3512B8CD-8E96-4F70-8DCF-C3243661BAAE}" type="presParOf" srcId="{3D86AB2C-ED0F-4A03-9D00-12AC62F202DD}" destId="{4635212B-73CD-4D25-9144-4672E71EEB40}" srcOrd="2" destOrd="0" presId="urn:microsoft.com/office/officeart/2005/8/layout/vProcess5"/>
    <dgm:cxn modelId="{9CC57DF1-0001-429B-A16B-F7F0564966BB}" type="presParOf" srcId="{3D86AB2C-ED0F-4A03-9D00-12AC62F202DD}" destId="{9883F9B6-FF32-4514-B881-9B06A1E190B9}" srcOrd="3" destOrd="0" presId="urn:microsoft.com/office/officeart/2005/8/layout/vProcess5"/>
    <dgm:cxn modelId="{D75640BD-886B-4934-940A-9E8BF1438CA9}" type="presParOf" srcId="{3D86AB2C-ED0F-4A03-9D00-12AC62F202DD}" destId="{1B6453BA-5C54-47CB-A6A7-198227AA909D}" srcOrd="4" destOrd="0" presId="urn:microsoft.com/office/officeart/2005/8/layout/vProcess5"/>
    <dgm:cxn modelId="{A164AB06-E2CB-4141-B0AD-B91BD1F8F82E}" type="presParOf" srcId="{3D86AB2C-ED0F-4A03-9D00-12AC62F202DD}" destId="{521F4780-7507-4082-B6F7-FA12CD40DF82}" srcOrd="5" destOrd="0" presId="urn:microsoft.com/office/officeart/2005/8/layout/vProcess5"/>
    <dgm:cxn modelId="{B5EEE9B0-9F4D-415C-A143-C747AAF36FCE}" type="presParOf" srcId="{3D86AB2C-ED0F-4A03-9D00-12AC62F202DD}" destId="{4947A9F6-72AC-4410-B09D-6293C8181873}" srcOrd="6" destOrd="0" presId="urn:microsoft.com/office/officeart/2005/8/layout/vProcess5"/>
    <dgm:cxn modelId="{81D0AA04-8A37-4CA6-AB87-783810B63FA6}" type="presParOf" srcId="{3D86AB2C-ED0F-4A03-9D00-12AC62F202DD}" destId="{0CA0F2ED-F195-469C-9417-7FE9A075CCFE}" srcOrd="7" destOrd="0" presId="urn:microsoft.com/office/officeart/2005/8/layout/vProcess5"/>
    <dgm:cxn modelId="{34067571-A969-4093-835C-C30D017F9D7A}" type="presParOf" srcId="{3D86AB2C-ED0F-4A03-9D00-12AC62F202DD}" destId="{7702BE13-8D7F-4B51-B4C3-0071FF0C74DB}" srcOrd="8" destOrd="0" presId="urn:microsoft.com/office/officeart/2005/8/layout/vProcess5"/>
    <dgm:cxn modelId="{4BC8ED2D-DA00-40A6-905B-E6212D0A6F56}" type="presParOf" srcId="{3D86AB2C-ED0F-4A03-9D00-12AC62F202DD}" destId="{2A874870-9787-458B-B98B-0B2A6E7C8949}" srcOrd="9" destOrd="0" presId="urn:microsoft.com/office/officeart/2005/8/layout/vProcess5"/>
    <dgm:cxn modelId="{C5B70A6A-E91F-490F-B4B0-27B7D5A2C93B}" type="presParOf" srcId="{3D86AB2C-ED0F-4A03-9D00-12AC62F202DD}" destId="{7CC66B93-126E-42EA-AF9D-886EFAC1A6A7}" srcOrd="10" destOrd="0" presId="urn:microsoft.com/office/officeart/2005/8/layout/vProcess5"/>
    <dgm:cxn modelId="{0DDC9BBB-5D3C-4F71-9B92-98602C17362A}" type="presParOf" srcId="{3D86AB2C-ED0F-4A03-9D00-12AC62F202DD}" destId="{95697E13-0BC7-48A3-B896-A6892FA52A17}" srcOrd="11" destOrd="0" presId="urn:microsoft.com/office/officeart/2005/8/layout/vProcess5"/>
    <dgm:cxn modelId="{47E049D4-8BE6-430D-93BE-9856F978EC02}" type="presParOf" srcId="{3D86AB2C-ED0F-4A03-9D00-12AC62F202DD}" destId="{DCBA6A19-FDEF-43C0-8A6D-A1F0A7F96278}" srcOrd="12" destOrd="0" presId="urn:microsoft.com/office/officeart/2005/8/layout/vProcess5"/>
    <dgm:cxn modelId="{1CFD0816-9607-4D22-BCFD-79C02008BEAB}" type="presParOf" srcId="{3D86AB2C-ED0F-4A03-9D00-12AC62F202DD}" destId="{B2DFAF63-C137-44A8-AA40-F53BDEB99F26}" srcOrd="13" destOrd="0" presId="urn:microsoft.com/office/officeart/2005/8/layout/vProcess5"/>
    <dgm:cxn modelId="{4474EF30-3240-4718-8920-AD4F45C8B3B3}" type="presParOf" srcId="{3D86AB2C-ED0F-4A03-9D00-12AC62F202DD}" destId="{8DF24D42-E7E6-416D-A086-32EDF6DFE835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D35DB0-493A-4263-9C9D-1244D90AA0C6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C65CC8A-D0E4-4825-A908-0E10F36D5A4D}">
      <dgm:prSet custT="1"/>
      <dgm:spPr/>
      <dgm:t>
        <a:bodyPr/>
        <a:lstStyle/>
        <a:p>
          <a:pPr algn="ctr" rtl="0"/>
          <a:r>
            <a:rPr lang="ru-RU" sz="1900" b="1" i="0" dirty="0" smtClean="0"/>
            <a:t>ПОЛУЧИТЬ НА</a:t>
          </a:r>
          <a:r>
            <a:rPr lang="ru-RU" sz="1900" b="0" i="0" dirty="0" smtClean="0"/>
            <a:t> </a:t>
          </a:r>
          <a:r>
            <a:rPr lang="ru-RU" sz="1900" b="1" i="0" dirty="0" smtClean="0"/>
            <a:t>ГРАНИЦЕ</a:t>
          </a:r>
          <a:endParaRPr lang="ru-RU" sz="1900" dirty="0"/>
        </a:p>
      </dgm:t>
    </dgm:pt>
    <dgm:pt modelId="{2778C7B7-047F-42F1-AECC-7E67689127FF}" type="parTrans" cxnId="{83E79077-9E30-4D9E-B335-A91526E1E3CD}">
      <dgm:prSet/>
      <dgm:spPr/>
      <dgm:t>
        <a:bodyPr/>
        <a:lstStyle/>
        <a:p>
          <a:pPr algn="ctr"/>
          <a:endParaRPr lang="ru-RU" sz="1900"/>
        </a:p>
      </dgm:t>
    </dgm:pt>
    <dgm:pt modelId="{0737C640-F6B3-4EE5-9983-3912ECBFE6DE}" type="sibTrans" cxnId="{83E79077-9E30-4D9E-B335-A91526E1E3CD}">
      <dgm:prSet/>
      <dgm:spPr/>
      <dgm:t>
        <a:bodyPr/>
        <a:lstStyle/>
        <a:p>
          <a:pPr algn="ctr"/>
          <a:endParaRPr lang="ru-RU" sz="1900"/>
        </a:p>
      </dgm:t>
    </dgm:pt>
    <dgm:pt modelId="{8EFD0037-FD30-49BD-B007-F1740352FED0}">
      <dgm:prSet custT="1"/>
      <dgm:spPr/>
      <dgm:t>
        <a:bodyPr/>
        <a:lstStyle/>
        <a:p>
          <a:pPr algn="ctr" rtl="0"/>
          <a:endParaRPr lang="ru-RU" sz="1900" b="1" i="0" dirty="0" smtClean="0"/>
        </a:p>
        <a:p>
          <a:pPr algn="ctr" rtl="0"/>
          <a:r>
            <a:rPr lang="ru-RU" sz="1900" b="1" i="0" dirty="0" smtClean="0"/>
            <a:t>Заполнить</a:t>
          </a:r>
        </a:p>
        <a:p>
          <a:pPr algn="ctr" rtl="0"/>
          <a:r>
            <a:rPr lang="ru-RU" sz="1900" b="1" i="0" dirty="0" smtClean="0"/>
            <a:t>СОБСТВЕННОРУЧНО, БЕЗ ИСПРАВЛЕНИЙ, НА РУССКОМ ЯЗЫКЕ</a:t>
          </a:r>
          <a:r>
            <a:rPr lang="ru-RU" sz="1900" b="0" i="0" dirty="0" smtClean="0"/>
            <a:t> </a:t>
          </a:r>
        </a:p>
        <a:p>
          <a:pPr algn="ctr" rtl="0"/>
          <a:r>
            <a:rPr lang="ru-RU" sz="1900" b="0" i="0" dirty="0" smtClean="0"/>
            <a:t> </a:t>
          </a:r>
          <a:endParaRPr lang="ru-RU" sz="1900" dirty="0"/>
        </a:p>
      </dgm:t>
    </dgm:pt>
    <dgm:pt modelId="{A0C50AF1-FF67-49A7-A843-6B3E46853362}" type="parTrans" cxnId="{5CF04153-0C62-4D5C-8008-1EAC003FA04B}">
      <dgm:prSet/>
      <dgm:spPr/>
      <dgm:t>
        <a:bodyPr/>
        <a:lstStyle/>
        <a:p>
          <a:pPr algn="ctr"/>
          <a:endParaRPr lang="ru-RU" sz="1900"/>
        </a:p>
      </dgm:t>
    </dgm:pt>
    <dgm:pt modelId="{60A21A1B-9ACA-43BF-A01C-91186947A77A}" type="sibTrans" cxnId="{5CF04153-0C62-4D5C-8008-1EAC003FA04B}">
      <dgm:prSet/>
      <dgm:spPr/>
      <dgm:t>
        <a:bodyPr/>
        <a:lstStyle/>
        <a:p>
          <a:pPr algn="ctr"/>
          <a:endParaRPr lang="ru-RU" sz="1900"/>
        </a:p>
      </dgm:t>
    </dgm:pt>
    <dgm:pt modelId="{4FE0C989-F78B-48CC-9AED-781C8B450738}">
      <dgm:prSet custT="1"/>
      <dgm:spPr/>
      <dgm:t>
        <a:bodyPr/>
        <a:lstStyle/>
        <a:p>
          <a:pPr algn="ctr" rtl="0"/>
          <a:r>
            <a:rPr lang="ru-RU" sz="1900" b="1" i="0" smtClean="0"/>
            <a:t>!!! ЦЕЛЬ ПРЕБЫВАНИЯ «УЧЕБА»</a:t>
          </a:r>
          <a:r>
            <a:rPr lang="ru-RU" sz="1900" b="0" i="0" smtClean="0"/>
            <a:t>. </a:t>
          </a:r>
          <a:endParaRPr lang="ru-RU" sz="1900" dirty="0"/>
        </a:p>
      </dgm:t>
    </dgm:pt>
    <dgm:pt modelId="{FA719121-1492-4CBA-A878-BCEC4991397C}" type="parTrans" cxnId="{9091F3DC-8325-46C3-88B1-7D378585EF58}">
      <dgm:prSet/>
      <dgm:spPr/>
      <dgm:t>
        <a:bodyPr/>
        <a:lstStyle/>
        <a:p>
          <a:pPr algn="ctr"/>
          <a:endParaRPr lang="ru-RU" sz="1900"/>
        </a:p>
      </dgm:t>
    </dgm:pt>
    <dgm:pt modelId="{375D65CF-1A6F-454B-8131-57C30FBAA4B7}" type="sibTrans" cxnId="{9091F3DC-8325-46C3-88B1-7D378585EF58}">
      <dgm:prSet/>
      <dgm:spPr/>
      <dgm:t>
        <a:bodyPr/>
        <a:lstStyle/>
        <a:p>
          <a:pPr algn="ctr"/>
          <a:endParaRPr lang="ru-RU" sz="1900"/>
        </a:p>
      </dgm:t>
    </dgm:pt>
    <dgm:pt modelId="{632AD929-3321-492C-9521-861379159589}">
      <dgm:prSet custT="1"/>
      <dgm:spPr/>
      <dgm:t>
        <a:bodyPr/>
        <a:lstStyle/>
        <a:p>
          <a:pPr algn="ctr" rtl="0"/>
          <a:r>
            <a:rPr lang="ru-RU" sz="1900" b="0" i="0" dirty="0" smtClean="0"/>
            <a:t>Ст. 18.8 Кодекс об административных </a:t>
          </a:r>
          <a:r>
            <a:rPr lang="ru-RU" sz="1900" b="0" i="0" dirty="0" err="1" smtClean="0"/>
            <a:t>правовнарушениях</a:t>
          </a:r>
          <a:r>
            <a:rPr lang="ru-RU" sz="1900" b="0" i="0" dirty="0" smtClean="0"/>
            <a:t> РФ: при несоответствии цели въезда, указанной в миграционной карте, </a:t>
          </a:r>
          <a:r>
            <a:rPr lang="ru-RU" sz="1900" b="1" i="0" dirty="0" smtClean="0"/>
            <a:t>СТУДЕНТ БУДЕТ НЕСТИ</a:t>
          </a:r>
          <a:r>
            <a:rPr lang="ru-RU" sz="1900" b="0" i="0" dirty="0" smtClean="0"/>
            <a:t> </a:t>
          </a:r>
          <a:r>
            <a:rPr lang="ru-RU" sz="1900" b="1" i="0" dirty="0" smtClean="0"/>
            <a:t>АДМИНИСТРАТИВНУЮ ОТВЕТСТВЕННОСТЬ!!!!</a:t>
          </a:r>
          <a:endParaRPr lang="ru-RU" sz="1900" b="1" dirty="0"/>
        </a:p>
      </dgm:t>
    </dgm:pt>
    <dgm:pt modelId="{C1D4E231-83E0-45EC-9EF8-19696E1BA1CB}" type="parTrans" cxnId="{56DE0D86-124E-47FE-A3EF-61B093AA57C5}">
      <dgm:prSet/>
      <dgm:spPr/>
      <dgm:t>
        <a:bodyPr/>
        <a:lstStyle/>
        <a:p>
          <a:pPr algn="ctr"/>
          <a:endParaRPr lang="ru-RU" sz="1900"/>
        </a:p>
      </dgm:t>
    </dgm:pt>
    <dgm:pt modelId="{E082F47A-B310-4ECB-9751-25C345434DB7}" type="sibTrans" cxnId="{56DE0D86-124E-47FE-A3EF-61B093AA57C5}">
      <dgm:prSet/>
      <dgm:spPr/>
      <dgm:t>
        <a:bodyPr/>
        <a:lstStyle/>
        <a:p>
          <a:pPr algn="ctr"/>
          <a:endParaRPr lang="ru-RU" sz="1900"/>
        </a:p>
      </dgm:t>
    </dgm:pt>
    <dgm:pt modelId="{C0761B7E-39BC-4AB0-A43F-BD4C18BAA50D}">
      <dgm:prSet custT="1"/>
      <dgm:spPr/>
      <dgm:t>
        <a:bodyPr/>
        <a:lstStyle/>
        <a:p>
          <a:pPr algn="ctr" rtl="0"/>
          <a:r>
            <a:rPr lang="ru-RU" sz="1900" b="1" i="0" dirty="0" smtClean="0"/>
            <a:t>ХРАНИТЬ ДО ОКОНЧАНИЯ СРОКА ПРЕБЫВАНИЯ В РОССИИ</a:t>
          </a:r>
          <a:endParaRPr lang="ru-RU" sz="1900" dirty="0"/>
        </a:p>
      </dgm:t>
    </dgm:pt>
    <dgm:pt modelId="{084D24C3-88E3-4D77-8366-F5A1EE2B17CC}" type="parTrans" cxnId="{91272AE9-700F-4809-ACC8-E647B4E7F142}">
      <dgm:prSet/>
      <dgm:spPr/>
      <dgm:t>
        <a:bodyPr/>
        <a:lstStyle/>
        <a:p>
          <a:pPr algn="ctr"/>
          <a:endParaRPr lang="ru-RU" sz="1900"/>
        </a:p>
      </dgm:t>
    </dgm:pt>
    <dgm:pt modelId="{62F4C629-536F-4C3F-AE72-D5BA7C189D22}" type="sibTrans" cxnId="{91272AE9-700F-4809-ACC8-E647B4E7F142}">
      <dgm:prSet/>
      <dgm:spPr/>
      <dgm:t>
        <a:bodyPr/>
        <a:lstStyle/>
        <a:p>
          <a:pPr algn="ctr"/>
          <a:endParaRPr lang="ru-RU" sz="1900"/>
        </a:p>
      </dgm:t>
    </dgm:pt>
    <dgm:pt modelId="{831BC9C0-7DA4-4F05-A5AF-9EA701D99E69}" type="pres">
      <dgm:prSet presAssocID="{8BD35DB0-493A-4263-9C9D-1244D90AA0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A01CFD-7224-4E28-9514-AC8EE807FFCC}" type="pres">
      <dgm:prSet presAssocID="{C0761B7E-39BC-4AB0-A43F-BD4C18BAA50D}" presName="boxAndChildren" presStyleCnt="0"/>
      <dgm:spPr/>
    </dgm:pt>
    <dgm:pt modelId="{1D014F60-FF56-4115-82A4-9994249206C7}" type="pres">
      <dgm:prSet presAssocID="{C0761B7E-39BC-4AB0-A43F-BD4C18BAA50D}" presName="parentTextBox" presStyleLbl="node1" presStyleIdx="0" presStyleCnt="5"/>
      <dgm:spPr/>
      <dgm:t>
        <a:bodyPr/>
        <a:lstStyle/>
        <a:p>
          <a:endParaRPr lang="ru-RU"/>
        </a:p>
      </dgm:t>
    </dgm:pt>
    <dgm:pt modelId="{A2FF788F-F08A-4217-9FBC-6FC6D78AE7A6}" type="pres">
      <dgm:prSet presAssocID="{E082F47A-B310-4ECB-9751-25C345434DB7}" presName="sp" presStyleCnt="0"/>
      <dgm:spPr/>
    </dgm:pt>
    <dgm:pt modelId="{3F222F1B-73F2-4FCE-A58D-53C61CC7C578}" type="pres">
      <dgm:prSet presAssocID="{632AD929-3321-492C-9521-861379159589}" presName="arrowAndChildren" presStyleCnt="0"/>
      <dgm:spPr/>
    </dgm:pt>
    <dgm:pt modelId="{00FB0C0A-EB9C-4466-A28D-6680FCEB0929}" type="pres">
      <dgm:prSet presAssocID="{632AD929-3321-492C-9521-861379159589}" presName="parentTextArrow" presStyleLbl="node1" presStyleIdx="1" presStyleCnt="5"/>
      <dgm:spPr/>
      <dgm:t>
        <a:bodyPr/>
        <a:lstStyle/>
        <a:p>
          <a:endParaRPr lang="ru-RU"/>
        </a:p>
      </dgm:t>
    </dgm:pt>
    <dgm:pt modelId="{A37F3B9F-5947-47E1-82AA-0057D277D8FD}" type="pres">
      <dgm:prSet presAssocID="{375D65CF-1A6F-454B-8131-57C30FBAA4B7}" presName="sp" presStyleCnt="0"/>
      <dgm:spPr/>
    </dgm:pt>
    <dgm:pt modelId="{BDE98106-3D6D-4AF1-9059-009F507C1269}" type="pres">
      <dgm:prSet presAssocID="{4FE0C989-F78B-48CC-9AED-781C8B450738}" presName="arrowAndChildren" presStyleCnt="0"/>
      <dgm:spPr/>
    </dgm:pt>
    <dgm:pt modelId="{D8CAEB3D-CBB4-4CEB-A064-FFE59662F3CD}" type="pres">
      <dgm:prSet presAssocID="{4FE0C989-F78B-48CC-9AED-781C8B450738}" presName="parentTextArrow" presStyleLbl="node1" presStyleIdx="2" presStyleCnt="5"/>
      <dgm:spPr/>
      <dgm:t>
        <a:bodyPr/>
        <a:lstStyle/>
        <a:p>
          <a:endParaRPr lang="ru-RU"/>
        </a:p>
      </dgm:t>
    </dgm:pt>
    <dgm:pt modelId="{7B3370E6-AC3D-49D1-AEC6-C93D262181B7}" type="pres">
      <dgm:prSet presAssocID="{60A21A1B-9ACA-43BF-A01C-91186947A77A}" presName="sp" presStyleCnt="0"/>
      <dgm:spPr/>
    </dgm:pt>
    <dgm:pt modelId="{F1583967-1BF3-4285-B1D9-A09369A01E2C}" type="pres">
      <dgm:prSet presAssocID="{8EFD0037-FD30-49BD-B007-F1740352FED0}" presName="arrowAndChildren" presStyleCnt="0"/>
      <dgm:spPr/>
    </dgm:pt>
    <dgm:pt modelId="{4EC21182-87AE-4E41-ABC3-BC707C886DA3}" type="pres">
      <dgm:prSet presAssocID="{8EFD0037-FD30-49BD-B007-F1740352FED0}" presName="parentTextArrow" presStyleLbl="node1" presStyleIdx="3" presStyleCnt="5"/>
      <dgm:spPr/>
      <dgm:t>
        <a:bodyPr/>
        <a:lstStyle/>
        <a:p>
          <a:endParaRPr lang="ru-RU"/>
        </a:p>
      </dgm:t>
    </dgm:pt>
    <dgm:pt modelId="{A78E4764-4C7C-4D5E-B807-580AF4D5F74D}" type="pres">
      <dgm:prSet presAssocID="{0737C640-F6B3-4EE5-9983-3912ECBFE6DE}" presName="sp" presStyleCnt="0"/>
      <dgm:spPr/>
    </dgm:pt>
    <dgm:pt modelId="{A1C4081B-E5DE-4EA1-9252-328B8A6A9CEC}" type="pres">
      <dgm:prSet presAssocID="{2C65CC8A-D0E4-4825-A908-0E10F36D5A4D}" presName="arrowAndChildren" presStyleCnt="0"/>
      <dgm:spPr/>
    </dgm:pt>
    <dgm:pt modelId="{6E91DFB5-7468-4905-BAA7-3D9DFBE55713}" type="pres">
      <dgm:prSet presAssocID="{2C65CC8A-D0E4-4825-A908-0E10F36D5A4D}" presName="parentTextArrow" presStyleLbl="node1" presStyleIdx="4" presStyleCnt="5"/>
      <dgm:spPr/>
      <dgm:t>
        <a:bodyPr/>
        <a:lstStyle/>
        <a:p>
          <a:endParaRPr lang="ru-RU"/>
        </a:p>
      </dgm:t>
    </dgm:pt>
  </dgm:ptLst>
  <dgm:cxnLst>
    <dgm:cxn modelId="{41B965F2-C50D-46FB-82C4-5A7DA29C0E97}" type="presOf" srcId="{4FE0C989-F78B-48CC-9AED-781C8B450738}" destId="{D8CAEB3D-CBB4-4CEB-A064-FFE59662F3CD}" srcOrd="0" destOrd="0" presId="urn:microsoft.com/office/officeart/2005/8/layout/process4"/>
    <dgm:cxn modelId="{91272AE9-700F-4809-ACC8-E647B4E7F142}" srcId="{8BD35DB0-493A-4263-9C9D-1244D90AA0C6}" destId="{C0761B7E-39BC-4AB0-A43F-BD4C18BAA50D}" srcOrd="4" destOrd="0" parTransId="{084D24C3-88E3-4D77-8366-F5A1EE2B17CC}" sibTransId="{62F4C629-536F-4C3F-AE72-D5BA7C189D22}"/>
    <dgm:cxn modelId="{17E5F5EE-43F8-4258-AA73-9891A8DAECCA}" type="presOf" srcId="{8BD35DB0-493A-4263-9C9D-1244D90AA0C6}" destId="{831BC9C0-7DA4-4F05-A5AF-9EA701D99E69}" srcOrd="0" destOrd="0" presId="urn:microsoft.com/office/officeart/2005/8/layout/process4"/>
    <dgm:cxn modelId="{9B8BC482-8C8F-4DDF-A4E6-7E9253974A2D}" type="presOf" srcId="{632AD929-3321-492C-9521-861379159589}" destId="{00FB0C0A-EB9C-4466-A28D-6680FCEB0929}" srcOrd="0" destOrd="0" presId="urn:microsoft.com/office/officeart/2005/8/layout/process4"/>
    <dgm:cxn modelId="{5FE4ABD0-34A5-4D5A-904A-AD628C38B9C1}" type="presOf" srcId="{2C65CC8A-D0E4-4825-A908-0E10F36D5A4D}" destId="{6E91DFB5-7468-4905-BAA7-3D9DFBE55713}" srcOrd="0" destOrd="0" presId="urn:microsoft.com/office/officeart/2005/8/layout/process4"/>
    <dgm:cxn modelId="{56DE0D86-124E-47FE-A3EF-61B093AA57C5}" srcId="{8BD35DB0-493A-4263-9C9D-1244D90AA0C6}" destId="{632AD929-3321-492C-9521-861379159589}" srcOrd="3" destOrd="0" parTransId="{C1D4E231-83E0-45EC-9EF8-19696E1BA1CB}" sibTransId="{E082F47A-B310-4ECB-9751-25C345434DB7}"/>
    <dgm:cxn modelId="{6EAC4C96-EA0D-44B1-B497-F932BDF043E5}" type="presOf" srcId="{8EFD0037-FD30-49BD-B007-F1740352FED0}" destId="{4EC21182-87AE-4E41-ABC3-BC707C886DA3}" srcOrd="0" destOrd="0" presId="urn:microsoft.com/office/officeart/2005/8/layout/process4"/>
    <dgm:cxn modelId="{9091F3DC-8325-46C3-88B1-7D378585EF58}" srcId="{8BD35DB0-493A-4263-9C9D-1244D90AA0C6}" destId="{4FE0C989-F78B-48CC-9AED-781C8B450738}" srcOrd="2" destOrd="0" parTransId="{FA719121-1492-4CBA-A878-BCEC4991397C}" sibTransId="{375D65CF-1A6F-454B-8131-57C30FBAA4B7}"/>
    <dgm:cxn modelId="{5CF04153-0C62-4D5C-8008-1EAC003FA04B}" srcId="{8BD35DB0-493A-4263-9C9D-1244D90AA0C6}" destId="{8EFD0037-FD30-49BD-B007-F1740352FED0}" srcOrd="1" destOrd="0" parTransId="{A0C50AF1-FF67-49A7-A843-6B3E46853362}" sibTransId="{60A21A1B-9ACA-43BF-A01C-91186947A77A}"/>
    <dgm:cxn modelId="{E29F9A58-080D-44B0-B8AA-8DE02C2BBD22}" type="presOf" srcId="{C0761B7E-39BC-4AB0-A43F-BD4C18BAA50D}" destId="{1D014F60-FF56-4115-82A4-9994249206C7}" srcOrd="0" destOrd="0" presId="urn:microsoft.com/office/officeart/2005/8/layout/process4"/>
    <dgm:cxn modelId="{83E79077-9E30-4D9E-B335-A91526E1E3CD}" srcId="{8BD35DB0-493A-4263-9C9D-1244D90AA0C6}" destId="{2C65CC8A-D0E4-4825-A908-0E10F36D5A4D}" srcOrd="0" destOrd="0" parTransId="{2778C7B7-047F-42F1-AECC-7E67689127FF}" sibTransId="{0737C640-F6B3-4EE5-9983-3912ECBFE6DE}"/>
    <dgm:cxn modelId="{7AB99526-8546-4B4E-9A43-F398CEFA0F5F}" type="presParOf" srcId="{831BC9C0-7DA4-4F05-A5AF-9EA701D99E69}" destId="{63A01CFD-7224-4E28-9514-AC8EE807FFCC}" srcOrd="0" destOrd="0" presId="urn:microsoft.com/office/officeart/2005/8/layout/process4"/>
    <dgm:cxn modelId="{952CA79E-27A0-42DF-B82F-CF8D765BDFCB}" type="presParOf" srcId="{63A01CFD-7224-4E28-9514-AC8EE807FFCC}" destId="{1D014F60-FF56-4115-82A4-9994249206C7}" srcOrd="0" destOrd="0" presId="urn:microsoft.com/office/officeart/2005/8/layout/process4"/>
    <dgm:cxn modelId="{BE559B82-06BB-4630-BB54-1EE2D8E8061E}" type="presParOf" srcId="{831BC9C0-7DA4-4F05-A5AF-9EA701D99E69}" destId="{A2FF788F-F08A-4217-9FBC-6FC6D78AE7A6}" srcOrd="1" destOrd="0" presId="urn:microsoft.com/office/officeart/2005/8/layout/process4"/>
    <dgm:cxn modelId="{79938DDF-AF82-4B7F-9457-A874A2CBF862}" type="presParOf" srcId="{831BC9C0-7DA4-4F05-A5AF-9EA701D99E69}" destId="{3F222F1B-73F2-4FCE-A58D-53C61CC7C578}" srcOrd="2" destOrd="0" presId="urn:microsoft.com/office/officeart/2005/8/layout/process4"/>
    <dgm:cxn modelId="{58BB428B-1E0A-4FBF-A43F-74C0BA236D22}" type="presParOf" srcId="{3F222F1B-73F2-4FCE-A58D-53C61CC7C578}" destId="{00FB0C0A-EB9C-4466-A28D-6680FCEB0929}" srcOrd="0" destOrd="0" presId="urn:microsoft.com/office/officeart/2005/8/layout/process4"/>
    <dgm:cxn modelId="{7839D150-65A4-4B0C-A618-48B852E2E700}" type="presParOf" srcId="{831BC9C0-7DA4-4F05-A5AF-9EA701D99E69}" destId="{A37F3B9F-5947-47E1-82AA-0057D277D8FD}" srcOrd="3" destOrd="0" presId="urn:microsoft.com/office/officeart/2005/8/layout/process4"/>
    <dgm:cxn modelId="{0AEBFD71-08A6-4594-B154-DEEFD32388B8}" type="presParOf" srcId="{831BC9C0-7DA4-4F05-A5AF-9EA701D99E69}" destId="{BDE98106-3D6D-4AF1-9059-009F507C1269}" srcOrd="4" destOrd="0" presId="urn:microsoft.com/office/officeart/2005/8/layout/process4"/>
    <dgm:cxn modelId="{11C7D4DC-0748-49A4-A8D4-2B105008BE69}" type="presParOf" srcId="{BDE98106-3D6D-4AF1-9059-009F507C1269}" destId="{D8CAEB3D-CBB4-4CEB-A064-FFE59662F3CD}" srcOrd="0" destOrd="0" presId="urn:microsoft.com/office/officeart/2005/8/layout/process4"/>
    <dgm:cxn modelId="{D8E71F70-0117-48A2-BD0A-8C9D29CFA78A}" type="presParOf" srcId="{831BC9C0-7DA4-4F05-A5AF-9EA701D99E69}" destId="{7B3370E6-AC3D-49D1-AEC6-C93D262181B7}" srcOrd="5" destOrd="0" presId="urn:microsoft.com/office/officeart/2005/8/layout/process4"/>
    <dgm:cxn modelId="{FCCE4DB4-FB39-4BFE-B9E6-B2CADBCF2D12}" type="presParOf" srcId="{831BC9C0-7DA4-4F05-A5AF-9EA701D99E69}" destId="{F1583967-1BF3-4285-B1D9-A09369A01E2C}" srcOrd="6" destOrd="0" presId="urn:microsoft.com/office/officeart/2005/8/layout/process4"/>
    <dgm:cxn modelId="{89267148-F1A6-48F3-9D45-071118A726F8}" type="presParOf" srcId="{F1583967-1BF3-4285-B1D9-A09369A01E2C}" destId="{4EC21182-87AE-4E41-ABC3-BC707C886DA3}" srcOrd="0" destOrd="0" presId="urn:microsoft.com/office/officeart/2005/8/layout/process4"/>
    <dgm:cxn modelId="{2FAC0561-03F1-4106-AE39-9C6B29CC0416}" type="presParOf" srcId="{831BC9C0-7DA4-4F05-A5AF-9EA701D99E69}" destId="{A78E4764-4C7C-4D5E-B807-580AF4D5F74D}" srcOrd="7" destOrd="0" presId="urn:microsoft.com/office/officeart/2005/8/layout/process4"/>
    <dgm:cxn modelId="{7A54EA57-A5A3-4182-808C-8BC03EA10934}" type="presParOf" srcId="{831BC9C0-7DA4-4F05-A5AF-9EA701D99E69}" destId="{A1C4081B-E5DE-4EA1-9252-328B8A6A9CEC}" srcOrd="8" destOrd="0" presId="urn:microsoft.com/office/officeart/2005/8/layout/process4"/>
    <dgm:cxn modelId="{7B64E2F7-241A-473F-9852-3EEFE2235554}" type="presParOf" srcId="{A1C4081B-E5DE-4EA1-9252-328B8A6A9CEC}" destId="{6E91DFB5-7468-4905-BAA7-3D9DFBE5571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5B4CF3-0E18-4E1C-9826-A2B0FABE686D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5C7E564-B9A2-487B-AAAD-E468B509D4D6}">
      <dgm:prSet/>
      <dgm:spPr/>
      <dgm:t>
        <a:bodyPr/>
        <a:lstStyle/>
        <a:p>
          <a:pPr rtl="0"/>
          <a:r>
            <a:rPr lang="ru-RU" b="1" smtClean="0"/>
            <a:t>Документы для регистрации в общежитии</a:t>
          </a:r>
          <a:endParaRPr lang="ru-RU" b="1" dirty="0"/>
        </a:p>
      </dgm:t>
    </dgm:pt>
    <dgm:pt modelId="{679EA9FB-E1B7-4B1A-A8A9-E7B07D3F4B83}" type="parTrans" cxnId="{E0E97052-97DF-4897-84DD-A0064D5DE2DD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FED5BFAE-20C6-42D0-A190-76905E880F13}" type="sibTrans" cxnId="{E0E97052-97DF-4897-84DD-A0064D5DE2DD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B7F19DB8-5AFA-40D7-A911-F0F6BE9C0621}">
      <dgm:prSet/>
      <dgm:spPr/>
      <dgm:t>
        <a:bodyPr/>
        <a:lstStyle/>
        <a:p>
          <a:pPr rtl="0"/>
          <a:r>
            <a:rPr lang="ru-RU" b="1" i="0" smtClean="0"/>
            <a:t>Документ, удостоверяющий личность (паспорт) </a:t>
          </a:r>
          <a:endParaRPr lang="ru-RU" b="1" dirty="0"/>
        </a:p>
      </dgm:t>
    </dgm:pt>
    <dgm:pt modelId="{F26BFEF4-8B6A-4827-B714-35933481C8BD}" type="parTrans" cxnId="{D49CFE49-B50A-4A4C-BAAD-9CD14B0B414C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E6960C8F-ABAE-481E-A7CF-7B6509BF15AE}" type="sibTrans" cxnId="{D49CFE49-B50A-4A4C-BAAD-9CD14B0B414C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0188C7ED-EAD0-4BB8-BB2B-A8AEDCC0273D}">
      <dgm:prSet/>
      <dgm:spPr/>
      <dgm:t>
        <a:bodyPr/>
        <a:lstStyle/>
        <a:p>
          <a:pPr rtl="0"/>
          <a:r>
            <a:rPr lang="ru-RU" b="1" smtClean="0"/>
            <a:t>Миграционная карта</a:t>
          </a:r>
          <a:endParaRPr lang="ru-RU" b="1" dirty="0"/>
        </a:p>
      </dgm:t>
    </dgm:pt>
    <dgm:pt modelId="{097DA85D-272B-4A1C-9DA2-8A56415393D1}" type="parTrans" cxnId="{AECBF938-C306-4475-8D11-93F5843661B0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DE081F8A-25B9-456B-993F-42941CF68AC9}" type="sibTrans" cxnId="{AECBF938-C306-4475-8D11-93F5843661B0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3620D7FC-CA2A-478F-96D7-C58F0B3A8617}">
      <dgm:prSet/>
      <dgm:spPr/>
      <dgm:t>
        <a:bodyPr/>
        <a:lstStyle/>
        <a:p>
          <a:pPr rtl="0"/>
          <a:r>
            <a:rPr lang="ru-RU" b="1" smtClean="0"/>
            <a:t>Договор на обучение</a:t>
          </a:r>
          <a:endParaRPr lang="ru-RU" b="1" dirty="0"/>
        </a:p>
      </dgm:t>
    </dgm:pt>
    <dgm:pt modelId="{01131B3F-DAD0-4CAF-9A3C-71814AB73AFF}" type="parTrans" cxnId="{2BF70B42-0FC6-4AAD-A109-BE3FD82C5B74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1C65D95F-99A9-4A27-9E36-35FBBD7844FE}" type="sibTrans" cxnId="{2BF70B42-0FC6-4AAD-A109-BE3FD82C5B74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92762E2A-D5FA-41B9-9B8E-8C14A2514E1B}">
      <dgm:prSet/>
      <dgm:spPr/>
      <dgm:t>
        <a:bodyPr/>
        <a:lstStyle/>
        <a:p>
          <a:endParaRPr lang="ru-RU"/>
        </a:p>
      </dgm:t>
    </dgm:pt>
    <dgm:pt modelId="{A0435A8A-CF93-4618-A1E6-3B5D4049FAD1}" type="parTrans" cxnId="{20C7DEC2-8977-48D7-A0E8-4992DE66D74B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BE316C3E-A87C-4EE2-962B-1CD0E77B3AD7}" type="sibTrans" cxnId="{20C7DEC2-8977-48D7-A0E8-4992DE66D74B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8136B78F-BFDD-4494-9804-E361AFC0E972}">
      <dgm:prSet/>
      <dgm:spPr/>
      <dgm:t>
        <a:bodyPr/>
        <a:lstStyle/>
        <a:p>
          <a:endParaRPr lang="ru-RU"/>
        </a:p>
      </dgm:t>
    </dgm:pt>
    <dgm:pt modelId="{5C87B30C-A245-4B81-88C8-419C959558DD}" type="parTrans" cxnId="{C921EFFE-EA45-47C6-BD7D-7885F0FCB60C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B0ED3B99-8F65-44CE-9B06-DD8A48D419C1}" type="sibTrans" cxnId="{C921EFFE-EA45-47C6-BD7D-7885F0FCB60C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061E00BA-D0DF-4258-A52A-FE7239D38508}" type="pres">
      <dgm:prSet presAssocID="{0B5B4CF3-0E18-4E1C-9826-A2B0FABE686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92924E-7D65-4F20-9A67-4C7CA7F0EB37}" type="pres">
      <dgm:prSet presAssocID="{05C7E564-B9A2-487B-AAAD-E468B509D4D6}" presName="centerShape" presStyleLbl="node0" presStyleIdx="0" presStyleCnt="1"/>
      <dgm:spPr/>
      <dgm:t>
        <a:bodyPr/>
        <a:lstStyle/>
        <a:p>
          <a:endParaRPr lang="ru-RU"/>
        </a:p>
      </dgm:t>
    </dgm:pt>
    <dgm:pt modelId="{16959012-D4DA-4E4E-8323-CE5D5221BC65}" type="pres">
      <dgm:prSet presAssocID="{F26BFEF4-8B6A-4827-B714-35933481C8BD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07C87F9F-66B2-4AA4-B225-4AE76DD6196E}" type="pres">
      <dgm:prSet presAssocID="{B7F19DB8-5AFA-40D7-A911-F0F6BE9C062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836CAF-9FB5-415D-A74E-E4C85D749CFC}" type="pres">
      <dgm:prSet presAssocID="{097DA85D-272B-4A1C-9DA2-8A56415393D1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3DDB8AFD-98E2-40CE-89A5-165FF2763FDC}" type="pres">
      <dgm:prSet presAssocID="{0188C7ED-EAD0-4BB8-BB2B-A8AEDCC0273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84744D-ED5A-4BD4-9269-F728671ED0EC}" type="pres">
      <dgm:prSet presAssocID="{01131B3F-DAD0-4CAF-9A3C-71814AB73AFF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76E8C724-FE07-40A7-9A44-86D660CDD6EB}" type="pres">
      <dgm:prSet presAssocID="{3620D7FC-CA2A-478F-96D7-C58F0B3A861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CBF938-C306-4475-8D11-93F5843661B0}" srcId="{05C7E564-B9A2-487B-AAAD-E468B509D4D6}" destId="{0188C7ED-EAD0-4BB8-BB2B-A8AEDCC0273D}" srcOrd="1" destOrd="0" parTransId="{097DA85D-272B-4A1C-9DA2-8A56415393D1}" sibTransId="{DE081F8A-25B9-456B-993F-42941CF68AC9}"/>
    <dgm:cxn modelId="{20C7DEC2-8977-48D7-A0E8-4992DE66D74B}" srcId="{0B5B4CF3-0E18-4E1C-9826-A2B0FABE686D}" destId="{92762E2A-D5FA-41B9-9B8E-8C14A2514E1B}" srcOrd="1" destOrd="0" parTransId="{A0435A8A-CF93-4618-A1E6-3B5D4049FAD1}" sibTransId="{BE316C3E-A87C-4EE2-962B-1CD0E77B3AD7}"/>
    <dgm:cxn modelId="{B51090B5-AEE2-4506-894C-7125B4A87750}" type="presOf" srcId="{3620D7FC-CA2A-478F-96D7-C58F0B3A8617}" destId="{76E8C724-FE07-40A7-9A44-86D660CDD6EB}" srcOrd="0" destOrd="0" presId="urn:microsoft.com/office/officeart/2005/8/layout/radial4"/>
    <dgm:cxn modelId="{135935F8-D49E-4C8C-BD38-DA5C219CF687}" type="presOf" srcId="{0188C7ED-EAD0-4BB8-BB2B-A8AEDCC0273D}" destId="{3DDB8AFD-98E2-40CE-89A5-165FF2763FDC}" srcOrd="0" destOrd="0" presId="urn:microsoft.com/office/officeart/2005/8/layout/radial4"/>
    <dgm:cxn modelId="{D49CFE49-B50A-4A4C-BAAD-9CD14B0B414C}" srcId="{05C7E564-B9A2-487B-AAAD-E468B509D4D6}" destId="{B7F19DB8-5AFA-40D7-A911-F0F6BE9C0621}" srcOrd="0" destOrd="0" parTransId="{F26BFEF4-8B6A-4827-B714-35933481C8BD}" sibTransId="{E6960C8F-ABAE-481E-A7CF-7B6509BF15AE}"/>
    <dgm:cxn modelId="{3AC78A6B-9F46-4918-A4AC-98D807046606}" type="presOf" srcId="{097DA85D-272B-4A1C-9DA2-8A56415393D1}" destId="{83836CAF-9FB5-415D-A74E-E4C85D749CFC}" srcOrd="0" destOrd="0" presId="urn:microsoft.com/office/officeart/2005/8/layout/radial4"/>
    <dgm:cxn modelId="{601DBE3C-F2E5-4382-8B4C-4E689BD7008A}" type="presOf" srcId="{0B5B4CF3-0E18-4E1C-9826-A2B0FABE686D}" destId="{061E00BA-D0DF-4258-A52A-FE7239D38508}" srcOrd="0" destOrd="0" presId="urn:microsoft.com/office/officeart/2005/8/layout/radial4"/>
    <dgm:cxn modelId="{A86DF988-82D8-4D51-894F-9F811D56B559}" type="presOf" srcId="{F26BFEF4-8B6A-4827-B714-35933481C8BD}" destId="{16959012-D4DA-4E4E-8323-CE5D5221BC65}" srcOrd="0" destOrd="0" presId="urn:microsoft.com/office/officeart/2005/8/layout/radial4"/>
    <dgm:cxn modelId="{C59BFB63-4C31-4459-BAC1-17AE74E7402F}" type="presOf" srcId="{01131B3F-DAD0-4CAF-9A3C-71814AB73AFF}" destId="{C784744D-ED5A-4BD4-9269-F728671ED0EC}" srcOrd="0" destOrd="0" presId="urn:microsoft.com/office/officeart/2005/8/layout/radial4"/>
    <dgm:cxn modelId="{41D4707E-80E6-4094-9CFD-7657FB0504A3}" type="presOf" srcId="{05C7E564-B9A2-487B-AAAD-E468B509D4D6}" destId="{3092924E-7D65-4F20-9A67-4C7CA7F0EB37}" srcOrd="0" destOrd="0" presId="urn:microsoft.com/office/officeart/2005/8/layout/radial4"/>
    <dgm:cxn modelId="{C921EFFE-EA45-47C6-BD7D-7885F0FCB60C}" srcId="{0B5B4CF3-0E18-4E1C-9826-A2B0FABE686D}" destId="{8136B78F-BFDD-4494-9804-E361AFC0E972}" srcOrd="2" destOrd="0" parTransId="{5C87B30C-A245-4B81-88C8-419C959558DD}" sibTransId="{B0ED3B99-8F65-44CE-9B06-DD8A48D419C1}"/>
    <dgm:cxn modelId="{C2589CE5-8EA2-47D0-A634-0D6E44EF4098}" type="presOf" srcId="{B7F19DB8-5AFA-40D7-A911-F0F6BE9C0621}" destId="{07C87F9F-66B2-4AA4-B225-4AE76DD6196E}" srcOrd="0" destOrd="0" presId="urn:microsoft.com/office/officeart/2005/8/layout/radial4"/>
    <dgm:cxn modelId="{E0E97052-97DF-4897-84DD-A0064D5DE2DD}" srcId="{0B5B4CF3-0E18-4E1C-9826-A2B0FABE686D}" destId="{05C7E564-B9A2-487B-AAAD-E468B509D4D6}" srcOrd="0" destOrd="0" parTransId="{679EA9FB-E1B7-4B1A-A8A9-E7B07D3F4B83}" sibTransId="{FED5BFAE-20C6-42D0-A190-76905E880F13}"/>
    <dgm:cxn modelId="{2BF70B42-0FC6-4AAD-A109-BE3FD82C5B74}" srcId="{05C7E564-B9A2-487B-AAAD-E468B509D4D6}" destId="{3620D7FC-CA2A-478F-96D7-C58F0B3A8617}" srcOrd="2" destOrd="0" parTransId="{01131B3F-DAD0-4CAF-9A3C-71814AB73AFF}" sibTransId="{1C65D95F-99A9-4A27-9E36-35FBBD7844FE}"/>
    <dgm:cxn modelId="{F2F021C4-46E1-493F-8295-5A6D9E0EE707}" type="presParOf" srcId="{061E00BA-D0DF-4258-A52A-FE7239D38508}" destId="{3092924E-7D65-4F20-9A67-4C7CA7F0EB37}" srcOrd="0" destOrd="0" presId="urn:microsoft.com/office/officeart/2005/8/layout/radial4"/>
    <dgm:cxn modelId="{7FF727EB-4067-4EF8-A02B-F82253CD727B}" type="presParOf" srcId="{061E00BA-D0DF-4258-A52A-FE7239D38508}" destId="{16959012-D4DA-4E4E-8323-CE5D5221BC65}" srcOrd="1" destOrd="0" presId="urn:microsoft.com/office/officeart/2005/8/layout/radial4"/>
    <dgm:cxn modelId="{6D3354EE-3766-4C60-A9E2-3CA0B053CFEC}" type="presParOf" srcId="{061E00BA-D0DF-4258-A52A-FE7239D38508}" destId="{07C87F9F-66B2-4AA4-B225-4AE76DD6196E}" srcOrd="2" destOrd="0" presId="urn:microsoft.com/office/officeart/2005/8/layout/radial4"/>
    <dgm:cxn modelId="{188AAC0C-CCDF-4E1A-BDA6-2BFBBD924386}" type="presParOf" srcId="{061E00BA-D0DF-4258-A52A-FE7239D38508}" destId="{83836CAF-9FB5-415D-A74E-E4C85D749CFC}" srcOrd="3" destOrd="0" presId="urn:microsoft.com/office/officeart/2005/8/layout/radial4"/>
    <dgm:cxn modelId="{CCC42693-8100-416C-81F8-C0C57337142A}" type="presParOf" srcId="{061E00BA-D0DF-4258-A52A-FE7239D38508}" destId="{3DDB8AFD-98E2-40CE-89A5-165FF2763FDC}" srcOrd="4" destOrd="0" presId="urn:microsoft.com/office/officeart/2005/8/layout/radial4"/>
    <dgm:cxn modelId="{3D526A0D-BE91-4AEC-8567-4B0419037055}" type="presParOf" srcId="{061E00BA-D0DF-4258-A52A-FE7239D38508}" destId="{C784744D-ED5A-4BD4-9269-F728671ED0EC}" srcOrd="5" destOrd="0" presId="urn:microsoft.com/office/officeart/2005/8/layout/radial4"/>
    <dgm:cxn modelId="{FAA30019-3969-46E9-89B6-FB96F3235A70}" type="presParOf" srcId="{061E00BA-D0DF-4258-A52A-FE7239D38508}" destId="{76E8C724-FE07-40A7-9A44-86D660CDD6E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E7482C-DB90-49DB-A173-7C1C97DDB8AD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99F1426-DF04-4FEB-97AE-C3714686CDDD}">
      <dgm:prSet/>
      <dgm:spPr/>
      <dgm:t>
        <a:bodyPr/>
        <a:lstStyle/>
        <a:p>
          <a:pPr rtl="0"/>
          <a:endParaRPr lang="ru-RU" dirty="0">
            <a:solidFill>
              <a:schemeClr val="bg1"/>
            </a:solidFill>
          </a:endParaRPr>
        </a:p>
      </dgm:t>
    </dgm:pt>
    <dgm:pt modelId="{03E83F95-5AF0-404E-939A-2F76A64FEDFA}" type="parTrans" cxnId="{D46E0BA3-2D08-4D5C-855D-73EF1D2602B1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B61105BE-5AE4-4C40-9F43-DCF870968FEA}" type="sibTrans" cxnId="{D46E0BA3-2D08-4D5C-855D-73EF1D2602B1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2DD2E96-4656-47DB-8501-52266FEC8EDE}">
      <dgm:prSet/>
      <dgm:spPr/>
      <dgm:t>
        <a:bodyPr/>
        <a:lstStyle/>
        <a:p>
          <a:pPr rtl="0"/>
          <a:endParaRPr lang="ru-RU" dirty="0">
            <a:solidFill>
              <a:schemeClr val="bg1"/>
            </a:solidFill>
          </a:endParaRPr>
        </a:p>
      </dgm:t>
    </dgm:pt>
    <dgm:pt modelId="{29928DEA-7343-42B2-9A8B-401E71B089B6}" type="parTrans" cxnId="{A1F76CCB-092F-49A4-B232-9A0D0AE3495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1CFA4FD7-43DB-4174-8FAC-80F9ADAABF69}" type="sibTrans" cxnId="{A1F76CCB-092F-49A4-B232-9A0D0AE34959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BE4D006F-6382-4565-AFAF-80B0D812E82F}">
      <dgm:prSet/>
      <dgm:spPr/>
      <dgm:t>
        <a:bodyPr/>
        <a:lstStyle/>
        <a:p>
          <a:pPr rtl="0"/>
          <a:endParaRPr lang="ru-RU" dirty="0">
            <a:solidFill>
              <a:schemeClr val="bg1"/>
            </a:solidFill>
          </a:endParaRPr>
        </a:p>
      </dgm:t>
    </dgm:pt>
    <dgm:pt modelId="{223DE306-3670-4A6E-82FB-C522A947937B}" type="parTrans" cxnId="{2712D2E2-31AD-4727-A2A5-43E95AE56631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E9DDB3EE-CE30-4379-B904-F6E229B074E2}" type="sibTrans" cxnId="{2712D2E2-31AD-4727-A2A5-43E95AE56631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F9884EEA-9632-465B-8110-4DA20FDB5857}">
      <dgm:prSet/>
      <dgm:spPr/>
      <dgm:t>
        <a:bodyPr/>
        <a:lstStyle/>
        <a:p>
          <a:pPr rtl="0"/>
          <a:endParaRPr lang="ru-RU" b="1" dirty="0">
            <a:solidFill>
              <a:schemeClr val="bg1"/>
            </a:solidFill>
          </a:endParaRPr>
        </a:p>
      </dgm:t>
    </dgm:pt>
    <dgm:pt modelId="{6AAD7520-E29E-42F4-A703-908E461C91CE}" type="parTrans" cxnId="{98318330-7FE8-4737-A90F-CB1E1F7F5894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A5AC25CA-2ADF-44CF-90F2-B1CF370C2AC7}" type="sibTrans" cxnId="{98318330-7FE8-4737-A90F-CB1E1F7F5894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0EE95A0B-B2F9-4351-B9E0-C862CBCDA781}">
      <dgm:prSet custT="1"/>
      <dgm:spPr/>
      <dgm:t>
        <a:bodyPr/>
        <a:lstStyle/>
        <a:p>
          <a:pPr marL="0" marR="0" indent="0" algn="just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i="0" dirty="0" smtClean="0"/>
            <a:t>НЕЛЬЗЯ пользоваться предложениями сторонних компаний для оформления миграционного учета!!!</a:t>
          </a:r>
          <a:endParaRPr lang="ru-RU" sz="2000" dirty="0" smtClean="0"/>
        </a:p>
        <a:p>
          <a:pPr marL="285750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700" dirty="0"/>
        </a:p>
      </dgm:t>
    </dgm:pt>
    <dgm:pt modelId="{BD0C73DF-0975-454F-B2E6-2E91EEF13C0F}" type="parTrans" cxnId="{9CE917BC-478C-4D49-B2AC-53246C23DC8E}">
      <dgm:prSet/>
      <dgm:spPr/>
      <dgm:t>
        <a:bodyPr/>
        <a:lstStyle/>
        <a:p>
          <a:endParaRPr lang="ru-RU"/>
        </a:p>
      </dgm:t>
    </dgm:pt>
    <dgm:pt modelId="{5A961407-B16A-4C29-80BB-543C3AF7FBCB}" type="sibTrans" cxnId="{9CE917BC-478C-4D49-B2AC-53246C23DC8E}">
      <dgm:prSet/>
      <dgm:spPr/>
      <dgm:t>
        <a:bodyPr/>
        <a:lstStyle/>
        <a:p>
          <a:endParaRPr lang="ru-RU"/>
        </a:p>
      </dgm:t>
    </dgm:pt>
    <dgm:pt modelId="{B265F9B0-4D8C-4B0C-9DE1-0E26941A64E1}">
      <dgm:prSet custT="1"/>
      <dgm:spPr/>
      <dgm:t>
        <a:bodyPr/>
        <a:lstStyle/>
        <a:p>
          <a:pPr algn="just" rtl="0"/>
          <a:r>
            <a:rPr lang="ru-RU" sz="2200" b="1" i="0" dirty="0" smtClean="0"/>
            <a:t>ЗАПРЕЩАЕТСЯ проживание без регистрации!!! </a:t>
          </a:r>
          <a:endParaRPr lang="ru-RU" sz="2200" dirty="0" smtClean="0"/>
        </a:p>
        <a:p>
          <a:pPr algn="just" rtl="0"/>
          <a:endParaRPr lang="ru-RU" sz="1600" dirty="0"/>
        </a:p>
      </dgm:t>
    </dgm:pt>
    <dgm:pt modelId="{B2C5E010-AA20-46E4-BC84-B59711443354}" type="parTrans" cxnId="{D82B3EC2-AB3E-4BBD-A1A4-0A8DE5DBAC76}">
      <dgm:prSet/>
      <dgm:spPr/>
      <dgm:t>
        <a:bodyPr/>
        <a:lstStyle/>
        <a:p>
          <a:endParaRPr lang="ru-RU"/>
        </a:p>
      </dgm:t>
    </dgm:pt>
    <dgm:pt modelId="{55A8C087-FF84-4B75-8A79-3441A97C311C}" type="sibTrans" cxnId="{D82B3EC2-AB3E-4BBD-A1A4-0A8DE5DBAC76}">
      <dgm:prSet/>
      <dgm:spPr/>
      <dgm:t>
        <a:bodyPr/>
        <a:lstStyle/>
        <a:p>
          <a:endParaRPr lang="ru-RU"/>
        </a:p>
      </dgm:t>
    </dgm:pt>
    <dgm:pt modelId="{0B858811-7AFF-4245-A832-69DCDCF6C39D}">
      <dgm:prSet custT="1"/>
      <dgm:spPr/>
      <dgm:t>
        <a:bodyPr/>
        <a:lstStyle/>
        <a:p>
          <a:pPr algn="just" rtl="0"/>
          <a:r>
            <a:rPr lang="ru-RU" sz="2200" b="1" i="0" dirty="0" smtClean="0"/>
            <a:t>ЗАПРЕЩАЕТСЯ ИМЕТЬ РЕГИСТРАЦИЮ НА ОДНОМ АДРЕСЕ, А ПРОЖИВАТЬ ПО ДРУГОМУ АДРЕСУ!!!</a:t>
          </a:r>
          <a:endParaRPr lang="ru-RU" sz="2200" dirty="0"/>
        </a:p>
      </dgm:t>
    </dgm:pt>
    <dgm:pt modelId="{1359768A-44F7-402B-8336-AB90848078FB}" type="parTrans" cxnId="{284FB3E6-236C-4392-B212-BE5A10FCC332}">
      <dgm:prSet/>
      <dgm:spPr/>
      <dgm:t>
        <a:bodyPr/>
        <a:lstStyle/>
        <a:p>
          <a:endParaRPr lang="ru-RU"/>
        </a:p>
      </dgm:t>
    </dgm:pt>
    <dgm:pt modelId="{A8E90FC6-AFEB-4B79-8CB2-55053D4170C6}" type="sibTrans" cxnId="{284FB3E6-236C-4392-B212-BE5A10FCC332}">
      <dgm:prSet/>
      <dgm:spPr/>
      <dgm:t>
        <a:bodyPr/>
        <a:lstStyle/>
        <a:p>
          <a:endParaRPr lang="ru-RU"/>
        </a:p>
      </dgm:t>
    </dgm:pt>
    <dgm:pt modelId="{BCDED748-E7DD-4F35-8E05-57CD7AA95D36}">
      <dgm:prSet custT="1"/>
      <dgm:spPr/>
      <dgm:t>
        <a:bodyPr/>
        <a:lstStyle/>
        <a:p>
          <a:pPr algn="just" rtl="0"/>
          <a:r>
            <a:rPr lang="ru-RU" sz="2400" b="1" i="0" dirty="0" smtClean="0"/>
            <a:t>!!! ШТРАФ 7000 РУБЛЕЙ</a:t>
          </a:r>
        </a:p>
      </dgm:t>
    </dgm:pt>
    <dgm:pt modelId="{E32DEC47-DAB9-4C39-8FA0-950E01B4791A}" type="parTrans" cxnId="{9D5689FC-3C19-453E-B4C9-7AA066CD3B2D}">
      <dgm:prSet/>
      <dgm:spPr/>
      <dgm:t>
        <a:bodyPr/>
        <a:lstStyle/>
        <a:p>
          <a:endParaRPr lang="ru-RU"/>
        </a:p>
      </dgm:t>
    </dgm:pt>
    <dgm:pt modelId="{06CB63C3-D0E7-435C-A2BA-8B579AD5FDBD}" type="sibTrans" cxnId="{9D5689FC-3C19-453E-B4C9-7AA066CD3B2D}">
      <dgm:prSet/>
      <dgm:spPr/>
      <dgm:t>
        <a:bodyPr/>
        <a:lstStyle/>
        <a:p>
          <a:endParaRPr lang="ru-RU"/>
        </a:p>
      </dgm:t>
    </dgm:pt>
    <dgm:pt modelId="{4CA72818-DDA7-44CA-AE7C-9AF03121DE99}">
      <dgm:prSet custT="1"/>
      <dgm:spPr/>
      <dgm:t>
        <a:bodyPr/>
        <a:lstStyle/>
        <a:p>
          <a:pPr algn="just" rtl="0"/>
          <a:r>
            <a:rPr lang="ru-RU" sz="2400" b="1" i="0" dirty="0" smtClean="0"/>
            <a:t>ДЕПОРТАЦИЯ И ЗАПРЕТ НА ВЪЕЗД ДО 3 ЛЕТ!!!</a:t>
          </a:r>
          <a:r>
            <a:rPr lang="ru-RU" sz="1700" b="1" i="0" dirty="0" smtClean="0"/>
            <a:t> </a:t>
          </a:r>
          <a:endParaRPr lang="ru-RU" sz="2400" b="1" i="0" dirty="0" smtClean="0"/>
        </a:p>
      </dgm:t>
    </dgm:pt>
    <dgm:pt modelId="{19E206DC-E9B0-4C3F-8FB2-15BAB15C67DE}" type="parTrans" cxnId="{1C485EF0-4EBE-4C6C-A96B-A1BBD0BFE2FE}">
      <dgm:prSet/>
      <dgm:spPr/>
      <dgm:t>
        <a:bodyPr/>
        <a:lstStyle/>
        <a:p>
          <a:endParaRPr lang="ru-RU"/>
        </a:p>
      </dgm:t>
    </dgm:pt>
    <dgm:pt modelId="{6C029229-7329-4E0D-A19F-244A7F2E5C2B}" type="sibTrans" cxnId="{1C485EF0-4EBE-4C6C-A96B-A1BBD0BFE2FE}">
      <dgm:prSet/>
      <dgm:spPr/>
      <dgm:t>
        <a:bodyPr/>
        <a:lstStyle/>
        <a:p>
          <a:endParaRPr lang="ru-RU"/>
        </a:p>
      </dgm:t>
    </dgm:pt>
    <dgm:pt modelId="{D4F68E5A-7A27-4A95-8390-F9E034E7D720}" type="pres">
      <dgm:prSet presAssocID="{F7E7482C-DB90-49DB-A173-7C1C97DDB8A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2B4944-9E0B-4271-904D-723E6192C209}" type="pres">
      <dgm:prSet presAssocID="{E99F1426-DF04-4FEB-97AE-C3714686CDDD}" presName="composite" presStyleCnt="0"/>
      <dgm:spPr/>
      <dgm:t>
        <a:bodyPr/>
        <a:lstStyle/>
        <a:p>
          <a:endParaRPr lang="ru-RU"/>
        </a:p>
      </dgm:t>
    </dgm:pt>
    <dgm:pt modelId="{E0C0CB40-3344-45D1-A929-518187723DB0}" type="pres">
      <dgm:prSet presAssocID="{E99F1426-DF04-4FEB-97AE-C3714686CDDD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579631-6FE6-4126-ABE6-BDFFCE70CB62}" type="pres">
      <dgm:prSet presAssocID="{E99F1426-DF04-4FEB-97AE-C3714686CDD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07E534-C8DE-460A-A2B8-BF254CBD67EF}" type="pres">
      <dgm:prSet presAssocID="{B61105BE-5AE4-4C40-9F43-DCF870968FEA}" presName="sp" presStyleCnt="0"/>
      <dgm:spPr/>
      <dgm:t>
        <a:bodyPr/>
        <a:lstStyle/>
        <a:p>
          <a:endParaRPr lang="ru-RU"/>
        </a:p>
      </dgm:t>
    </dgm:pt>
    <dgm:pt modelId="{56AE5062-C076-4C06-84C9-50A668D8503B}" type="pres">
      <dgm:prSet presAssocID="{12DD2E96-4656-47DB-8501-52266FEC8EDE}" presName="composite" presStyleCnt="0"/>
      <dgm:spPr/>
      <dgm:t>
        <a:bodyPr/>
        <a:lstStyle/>
        <a:p>
          <a:endParaRPr lang="ru-RU"/>
        </a:p>
      </dgm:t>
    </dgm:pt>
    <dgm:pt modelId="{A8CE63D4-D8FF-4F7E-9104-D083E07214B1}" type="pres">
      <dgm:prSet presAssocID="{12DD2E96-4656-47DB-8501-52266FEC8EDE}" presName="parentText" presStyleLbl="alignNode1" presStyleIdx="1" presStyleCnt="4" custLinFactNeighborY="-109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78BF0F-814D-4859-94DF-B5D1B836F789}" type="pres">
      <dgm:prSet presAssocID="{12DD2E96-4656-47DB-8501-52266FEC8EDE}" presName="descendantText" presStyleLbl="alignAcc1" presStyleIdx="1" presStyleCnt="4" custScaleX="98407" custScaleY="849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EB781A-BF0A-4FBE-8E2B-C05AAF2FDCAD}" type="pres">
      <dgm:prSet presAssocID="{1CFA4FD7-43DB-4174-8FAC-80F9ADAABF69}" presName="sp" presStyleCnt="0"/>
      <dgm:spPr/>
      <dgm:t>
        <a:bodyPr/>
        <a:lstStyle/>
        <a:p>
          <a:endParaRPr lang="ru-RU"/>
        </a:p>
      </dgm:t>
    </dgm:pt>
    <dgm:pt modelId="{A6D6FF09-6181-4C43-B783-CAD64569FD26}" type="pres">
      <dgm:prSet presAssocID="{BE4D006F-6382-4565-AFAF-80B0D812E82F}" presName="composite" presStyleCnt="0"/>
      <dgm:spPr/>
      <dgm:t>
        <a:bodyPr/>
        <a:lstStyle/>
        <a:p>
          <a:endParaRPr lang="ru-RU"/>
        </a:p>
      </dgm:t>
    </dgm:pt>
    <dgm:pt modelId="{AA36C712-8FE1-43FC-99AA-F75CD3CA97F2}" type="pres">
      <dgm:prSet presAssocID="{BE4D006F-6382-4565-AFAF-80B0D812E82F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80344F-E9B1-4F1E-85BA-D98747E64193}" type="pres">
      <dgm:prSet presAssocID="{BE4D006F-6382-4565-AFAF-80B0D812E82F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BFDECB-33DB-4890-ABF4-229D28D30B1D}" type="pres">
      <dgm:prSet presAssocID="{E9DDB3EE-CE30-4379-B904-F6E229B074E2}" presName="sp" presStyleCnt="0"/>
      <dgm:spPr/>
      <dgm:t>
        <a:bodyPr/>
        <a:lstStyle/>
        <a:p>
          <a:endParaRPr lang="ru-RU"/>
        </a:p>
      </dgm:t>
    </dgm:pt>
    <dgm:pt modelId="{EA0BC6B9-E730-4E14-BD97-D293D8344EF7}" type="pres">
      <dgm:prSet presAssocID="{F9884EEA-9632-465B-8110-4DA20FDB5857}" presName="composite" presStyleCnt="0"/>
      <dgm:spPr/>
      <dgm:t>
        <a:bodyPr/>
        <a:lstStyle/>
        <a:p>
          <a:endParaRPr lang="ru-RU"/>
        </a:p>
      </dgm:t>
    </dgm:pt>
    <dgm:pt modelId="{DBC1060B-E367-4C1F-9C9D-AB1A99A05D15}" type="pres">
      <dgm:prSet presAssocID="{F9884EEA-9632-465B-8110-4DA20FDB5857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5B6FE1-C2A0-4EDA-A919-72F7C9BFD16C}" type="pres">
      <dgm:prSet presAssocID="{F9884EEA-9632-465B-8110-4DA20FDB5857}" presName="descendantText" presStyleLbl="alignAcc1" presStyleIdx="3" presStyleCnt="4" custScaleY="1065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A627C4-DBAD-44BA-8AC6-EAB964C4F5FC}" type="presOf" srcId="{0EE95A0B-B2F9-4351-B9E0-C862CBCDA781}" destId="{3D579631-6FE6-4126-ABE6-BDFFCE70CB62}" srcOrd="0" destOrd="0" presId="urn:microsoft.com/office/officeart/2005/8/layout/chevron2"/>
    <dgm:cxn modelId="{78D5CC83-9B4B-42EF-93C5-6432DBCD44D2}" type="presOf" srcId="{F7E7482C-DB90-49DB-A173-7C1C97DDB8AD}" destId="{D4F68E5A-7A27-4A95-8390-F9E034E7D720}" srcOrd="0" destOrd="0" presId="urn:microsoft.com/office/officeart/2005/8/layout/chevron2"/>
    <dgm:cxn modelId="{D46E0BA3-2D08-4D5C-855D-73EF1D2602B1}" srcId="{F7E7482C-DB90-49DB-A173-7C1C97DDB8AD}" destId="{E99F1426-DF04-4FEB-97AE-C3714686CDDD}" srcOrd="0" destOrd="0" parTransId="{03E83F95-5AF0-404E-939A-2F76A64FEDFA}" sibTransId="{B61105BE-5AE4-4C40-9F43-DCF870968FEA}"/>
    <dgm:cxn modelId="{12D65EAC-5D38-40CC-BEC6-157F288B5B82}" type="presOf" srcId="{0B858811-7AFF-4245-A832-69DCDCF6C39D}" destId="{0780344F-E9B1-4F1E-85BA-D98747E64193}" srcOrd="0" destOrd="0" presId="urn:microsoft.com/office/officeart/2005/8/layout/chevron2"/>
    <dgm:cxn modelId="{194332D4-D52D-43A0-B9A2-E55FEC173EE1}" type="presOf" srcId="{4CA72818-DDA7-44CA-AE7C-9AF03121DE99}" destId="{4D5B6FE1-C2A0-4EDA-A919-72F7C9BFD16C}" srcOrd="0" destOrd="1" presId="urn:microsoft.com/office/officeart/2005/8/layout/chevron2"/>
    <dgm:cxn modelId="{9D5689FC-3C19-453E-B4C9-7AA066CD3B2D}" srcId="{F9884EEA-9632-465B-8110-4DA20FDB5857}" destId="{BCDED748-E7DD-4F35-8E05-57CD7AA95D36}" srcOrd="0" destOrd="0" parTransId="{E32DEC47-DAB9-4C39-8FA0-950E01B4791A}" sibTransId="{06CB63C3-D0E7-435C-A2BA-8B579AD5FDBD}"/>
    <dgm:cxn modelId="{98318330-7FE8-4737-A90F-CB1E1F7F5894}" srcId="{F7E7482C-DB90-49DB-A173-7C1C97DDB8AD}" destId="{F9884EEA-9632-465B-8110-4DA20FDB5857}" srcOrd="3" destOrd="0" parTransId="{6AAD7520-E29E-42F4-A703-908E461C91CE}" sibTransId="{A5AC25CA-2ADF-44CF-90F2-B1CF370C2AC7}"/>
    <dgm:cxn modelId="{515D90C2-B7EF-4A33-A2B6-7825B5BE206A}" type="presOf" srcId="{F9884EEA-9632-465B-8110-4DA20FDB5857}" destId="{DBC1060B-E367-4C1F-9C9D-AB1A99A05D15}" srcOrd="0" destOrd="0" presId="urn:microsoft.com/office/officeart/2005/8/layout/chevron2"/>
    <dgm:cxn modelId="{D82B3EC2-AB3E-4BBD-A1A4-0A8DE5DBAC76}" srcId="{12DD2E96-4656-47DB-8501-52266FEC8EDE}" destId="{B265F9B0-4D8C-4B0C-9DE1-0E26941A64E1}" srcOrd="0" destOrd="0" parTransId="{B2C5E010-AA20-46E4-BC84-B59711443354}" sibTransId="{55A8C087-FF84-4B75-8A79-3441A97C311C}"/>
    <dgm:cxn modelId="{C4CD3D50-7358-4DAE-9E51-9C25AAB3CC86}" type="presOf" srcId="{BCDED748-E7DD-4F35-8E05-57CD7AA95D36}" destId="{4D5B6FE1-C2A0-4EDA-A919-72F7C9BFD16C}" srcOrd="0" destOrd="0" presId="urn:microsoft.com/office/officeart/2005/8/layout/chevron2"/>
    <dgm:cxn modelId="{1F4EDE41-FEBC-47EA-B0E4-F470D6E2C194}" type="presOf" srcId="{B265F9B0-4D8C-4B0C-9DE1-0E26941A64E1}" destId="{ED78BF0F-814D-4859-94DF-B5D1B836F789}" srcOrd="0" destOrd="0" presId="urn:microsoft.com/office/officeart/2005/8/layout/chevron2"/>
    <dgm:cxn modelId="{D01EAFF6-B01C-4208-BEAB-1B735A12409A}" type="presOf" srcId="{12DD2E96-4656-47DB-8501-52266FEC8EDE}" destId="{A8CE63D4-D8FF-4F7E-9104-D083E07214B1}" srcOrd="0" destOrd="0" presId="urn:microsoft.com/office/officeart/2005/8/layout/chevron2"/>
    <dgm:cxn modelId="{1C485EF0-4EBE-4C6C-A96B-A1BBD0BFE2FE}" srcId="{F9884EEA-9632-465B-8110-4DA20FDB5857}" destId="{4CA72818-DDA7-44CA-AE7C-9AF03121DE99}" srcOrd="1" destOrd="0" parTransId="{19E206DC-E9B0-4C3F-8FB2-15BAB15C67DE}" sibTransId="{6C029229-7329-4E0D-A19F-244A7F2E5C2B}"/>
    <dgm:cxn modelId="{A1F76CCB-092F-49A4-B232-9A0D0AE34959}" srcId="{F7E7482C-DB90-49DB-A173-7C1C97DDB8AD}" destId="{12DD2E96-4656-47DB-8501-52266FEC8EDE}" srcOrd="1" destOrd="0" parTransId="{29928DEA-7343-42B2-9A8B-401E71B089B6}" sibTransId="{1CFA4FD7-43DB-4174-8FAC-80F9ADAABF69}"/>
    <dgm:cxn modelId="{0FEB1E31-D237-4B12-9EE8-6150AAF78802}" type="presOf" srcId="{E99F1426-DF04-4FEB-97AE-C3714686CDDD}" destId="{E0C0CB40-3344-45D1-A929-518187723DB0}" srcOrd="0" destOrd="0" presId="urn:microsoft.com/office/officeart/2005/8/layout/chevron2"/>
    <dgm:cxn modelId="{526C19B7-DB7E-43BD-AB4C-EB7FE5577DE1}" type="presOf" srcId="{BE4D006F-6382-4565-AFAF-80B0D812E82F}" destId="{AA36C712-8FE1-43FC-99AA-F75CD3CA97F2}" srcOrd="0" destOrd="0" presId="urn:microsoft.com/office/officeart/2005/8/layout/chevron2"/>
    <dgm:cxn modelId="{2712D2E2-31AD-4727-A2A5-43E95AE56631}" srcId="{F7E7482C-DB90-49DB-A173-7C1C97DDB8AD}" destId="{BE4D006F-6382-4565-AFAF-80B0D812E82F}" srcOrd="2" destOrd="0" parTransId="{223DE306-3670-4A6E-82FB-C522A947937B}" sibTransId="{E9DDB3EE-CE30-4379-B904-F6E229B074E2}"/>
    <dgm:cxn modelId="{284FB3E6-236C-4392-B212-BE5A10FCC332}" srcId="{BE4D006F-6382-4565-AFAF-80B0D812E82F}" destId="{0B858811-7AFF-4245-A832-69DCDCF6C39D}" srcOrd="0" destOrd="0" parTransId="{1359768A-44F7-402B-8336-AB90848078FB}" sibTransId="{A8E90FC6-AFEB-4B79-8CB2-55053D4170C6}"/>
    <dgm:cxn modelId="{9CE917BC-478C-4D49-B2AC-53246C23DC8E}" srcId="{E99F1426-DF04-4FEB-97AE-C3714686CDDD}" destId="{0EE95A0B-B2F9-4351-B9E0-C862CBCDA781}" srcOrd="0" destOrd="0" parTransId="{BD0C73DF-0975-454F-B2E6-2E91EEF13C0F}" sibTransId="{5A961407-B16A-4C29-80BB-543C3AF7FBCB}"/>
    <dgm:cxn modelId="{B72C18F8-E541-4839-ABB3-DE8C0932C644}" type="presParOf" srcId="{D4F68E5A-7A27-4A95-8390-F9E034E7D720}" destId="{4B2B4944-9E0B-4271-904D-723E6192C209}" srcOrd="0" destOrd="0" presId="urn:microsoft.com/office/officeart/2005/8/layout/chevron2"/>
    <dgm:cxn modelId="{B6285208-1365-42EC-9491-54621640CB62}" type="presParOf" srcId="{4B2B4944-9E0B-4271-904D-723E6192C209}" destId="{E0C0CB40-3344-45D1-A929-518187723DB0}" srcOrd="0" destOrd="0" presId="urn:microsoft.com/office/officeart/2005/8/layout/chevron2"/>
    <dgm:cxn modelId="{AD3C2F33-9A3B-47B1-9360-FD0D0984D32E}" type="presParOf" srcId="{4B2B4944-9E0B-4271-904D-723E6192C209}" destId="{3D579631-6FE6-4126-ABE6-BDFFCE70CB62}" srcOrd="1" destOrd="0" presId="urn:microsoft.com/office/officeart/2005/8/layout/chevron2"/>
    <dgm:cxn modelId="{0A028C00-8D20-4914-A12A-EF1577A122FB}" type="presParOf" srcId="{D4F68E5A-7A27-4A95-8390-F9E034E7D720}" destId="{F307E534-C8DE-460A-A2B8-BF254CBD67EF}" srcOrd="1" destOrd="0" presId="urn:microsoft.com/office/officeart/2005/8/layout/chevron2"/>
    <dgm:cxn modelId="{5D4772B4-9815-43A5-8260-E133BE4AF249}" type="presParOf" srcId="{D4F68E5A-7A27-4A95-8390-F9E034E7D720}" destId="{56AE5062-C076-4C06-84C9-50A668D8503B}" srcOrd="2" destOrd="0" presId="urn:microsoft.com/office/officeart/2005/8/layout/chevron2"/>
    <dgm:cxn modelId="{02DB4CD8-CBBB-461A-8CA7-BE97B8E259D5}" type="presParOf" srcId="{56AE5062-C076-4C06-84C9-50A668D8503B}" destId="{A8CE63D4-D8FF-4F7E-9104-D083E07214B1}" srcOrd="0" destOrd="0" presId="urn:microsoft.com/office/officeart/2005/8/layout/chevron2"/>
    <dgm:cxn modelId="{31B45C82-2881-4B0E-84D3-F4A9D314BF68}" type="presParOf" srcId="{56AE5062-C076-4C06-84C9-50A668D8503B}" destId="{ED78BF0F-814D-4859-94DF-B5D1B836F789}" srcOrd="1" destOrd="0" presId="urn:microsoft.com/office/officeart/2005/8/layout/chevron2"/>
    <dgm:cxn modelId="{5E8A0C65-14DC-4884-BF1E-120BCF7C8A77}" type="presParOf" srcId="{D4F68E5A-7A27-4A95-8390-F9E034E7D720}" destId="{1FEB781A-BF0A-4FBE-8E2B-C05AAF2FDCAD}" srcOrd="3" destOrd="0" presId="urn:microsoft.com/office/officeart/2005/8/layout/chevron2"/>
    <dgm:cxn modelId="{D4E47B1C-136F-4703-949A-7A699CEB0A01}" type="presParOf" srcId="{D4F68E5A-7A27-4A95-8390-F9E034E7D720}" destId="{A6D6FF09-6181-4C43-B783-CAD64569FD26}" srcOrd="4" destOrd="0" presId="urn:microsoft.com/office/officeart/2005/8/layout/chevron2"/>
    <dgm:cxn modelId="{60A5C819-293B-4A2C-89A8-4496D75934A9}" type="presParOf" srcId="{A6D6FF09-6181-4C43-B783-CAD64569FD26}" destId="{AA36C712-8FE1-43FC-99AA-F75CD3CA97F2}" srcOrd="0" destOrd="0" presId="urn:microsoft.com/office/officeart/2005/8/layout/chevron2"/>
    <dgm:cxn modelId="{0FE1BA88-70E0-4545-9ABF-1CF0B9EBECFB}" type="presParOf" srcId="{A6D6FF09-6181-4C43-B783-CAD64569FD26}" destId="{0780344F-E9B1-4F1E-85BA-D98747E64193}" srcOrd="1" destOrd="0" presId="urn:microsoft.com/office/officeart/2005/8/layout/chevron2"/>
    <dgm:cxn modelId="{D4963B97-34FA-4EE1-A8E8-7B5EB8991B54}" type="presParOf" srcId="{D4F68E5A-7A27-4A95-8390-F9E034E7D720}" destId="{E0BFDECB-33DB-4890-ABF4-229D28D30B1D}" srcOrd="5" destOrd="0" presId="urn:microsoft.com/office/officeart/2005/8/layout/chevron2"/>
    <dgm:cxn modelId="{1A8621CD-7672-43F4-A5A5-F4A51EEA4DB9}" type="presParOf" srcId="{D4F68E5A-7A27-4A95-8390-F9E034E7D720}" destId="{EA0BC6B9-E730-4E14-BD97-D293D8344EF7}" srcOrd="6" destOrd="0" presId="urn:microsoft.com/office/officeart/2005/8/layout/chevron2"/>
    <dgm:cxn modelId="{B00330F4-210A-48B1-A758-62A2ACD2CDF2}" type="presParOf" srcId="{EA0BC6B9-E730-4E14-BD97-D293D8344EF7}" destId="{DBC1060B-E367-4C1F-9C9D-AB1A99A05D15}" srcOrd="0" destOrd="0" presId="urn:microsoft.com/office/officeart/2005/8/layout/chevron2"/>
    <dgm:cxn modelId="{1EEFBA31-283C-43DF-917D-D310E2500E82}" type="presParOf" srcId="{EA0BC6B9-E730-4E14-BD97-D293D8344EF7}" destId="{4D5B6FE1-C2A0-4EDA-A919-72F7C9BFD16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8E80E2-0CE7-4700-AD3F-5BFCAD3B946E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676FDA26-B259-4E4C-9A0E-43DDBC282F78}">
      <dgm:prSet/>
      <dgm:spPr/>
      <dgm:t>
        <a:bodyPr/>
        <a:lstStyle/>
        <a:p>
          <a:pPr rtl="0"/>
          <a:r>
            <a:rPr lang="ru-RU" b="1" i="0" dirty="0" smtClean="0"/>
            <a:t>!!! ЗА 10 ДНЕЙ </a:t>
          </a:r>
        </a:p>
        <a:p>
          <a:pPr rtl="0"/>
          <a:r>
            <a:rPr lang="ru-RU" b="1" i="0" dirty="0" smtClean="0"/>
            <a:t>до окончания срока временного пребывания </a:t>
          </a:r>
        </a:p>
        <a:p>
          <a:pPr rtl="0"/>
          <a:r>
            <a:rPr lang="ru-RU" b="1" i="0" dirty="0" smtClean="0"/>
            <a:t>(то есть 90 дней) </a:t>
          </a:r>
          <a:endParaRPr lang="ru-RU" b="1" dirty="0"/>
        </a:p>
      </dgm:t>
    </dgm:pt>
    <dgm:pt modelId="{458A2F91-1398-4493-8620-B5DA86C239E1}" type="parTrans" cxnId="{2CFE6D03-01AF-464C-8FD7-16AE3A0EFB40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3216378E-D717-4551-A589-29B535F211BB}" type="sibTrans" cxnId="{2CFE6D03-01AF-464C-8FD7-16AE3A0EFB40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95C13D73-4D4E-4E2E-A374-BA4592A6C981}">
      <dgm:prSet/>
      <dgm:spPr/>
      <dgm:t>
        <a:bodyPr/>
        <a:lstStyle/>
        <a:p>
          <a:pPr rtl="0"/>
          <a:r>
            <a:rPr lang="ru-RU" b="1" i="0" smtClean="0"/>
            <a:t>Пройти процедуру ПРОДЛЕНИЯ миграционного учета!!!</a:t>
          </a:r>
          <a:endParaRPr lang="ru-RU" dirty="0"/>
        </a:p>
      </dgm:t>
    </dgm:pt>
    <dgm:pt modelId="{4323C2CE-0E92-4C29-B352-8A8C30A335A8}" type="parTrans" cxnId="{68F89DA0-A908-49B6-BD97-97C98F6477C1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BBD51C2C-C5AD-49F1-85E1-1EA6D4F16207}" type="sibTrans" cxnId="{68F89DA0-A908-49B6-BD97-97C98F6477C1}">
      <dgm:prSet/>
      <dgm:spPr/>
      <dgm:t>
        <a:bodyPr/>
        <a:lstStyle/>
        <a:p>
          <a:endParaRPr lang="ru-RU">
            <a:solidFill>
              <a:schemeClr val="bg1"/>
            </a:solidFill>
          </a:endParaRPr>
        </a:p>
      </dgm:t>
    </dgm:pt>
    <dgm:pt modelId="{824FDC6A-6B8D-4EB2-82E8-2784AF2AEFB8}" type="pres">
      <dgm:prSet presAssocID="{788E80E2-0CE7-4700-AD3F-5BFCAD3B946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6CB243-9DA3-429A-A014-880812867E41}" type="pres">
      <dgm:prSet presAssocID="{676FDA26-B259-4E4C-9A0E-43DDBC282F78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59E20C-5DCA-4384-9151-5807D83C78ED}" type="pres">
      <dgm:prSet presAssocID="{3216378E-D717-4551-A589-29B535F211BB}" presName="sibTrans" presStyleLbl="sibTrans2D1" presStyleIdx="0" presStyleCnt="1"/>
      <dgm:spPr/>
      <dgm:t>
        <a:bodyPr/>
        <a:lstStyle/>
        <a:p>
          <a:endParaRPr lang="ru-RU"/>
        </a:p>
      </dgm:t>
    </dgm:pt>
    <dgm:pt modelId="{DBD96908-9CF0-4CBF-8228-7F01484251E7}" type="pres">
      <dgm:prSet presAssocID="{3216378E-D717-4551-A589-29B535F211BB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1955C0E7-35E6-410D-A729-2C7C26B762A7}" type="pres">
      <dgm:prSet presAssocID="{95C13D73-4D4E-4E2E-A374-BA4592A6C981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F89DA0-A908-49B6-BD97-97C98F6477C1}" srcId="{788E80E2-0CE7-4700-AD3F-5BFCAD3B946E}" destId="{95C13D73-4D4E-4E2E-A374-BA4592A6C981}" srcOrd="1" destOrd="0" parTransId="{4323C2CE-0E92-4C29-B352-8A8C30A335A8}" sibTransId="{BBD51C2C-C5AD-49F1-85E1-1EA6D4F16207}"/>
    <dgm:cxn modelId="{5A46726B-8C6C-41E9-A043-7BBD82A832C5}" type="presOf" srcId="{95C13D73-4D4E-4E2E-A374-BA4592A6C981}" destId="{1955C0E7-35E6-410D-A729-2C7C26B762A7}" srcOrd="0" destOrd="0" presId="urn:microsoft.com/office/officeart/2005/8/layout/process1"/>
    <dgm:cxn modelId="{2CFE6D03-01AF-464C-8FD7-16AE3A0EFB40}" srcId="{788E80E2-0CE7-4700-AD3F-5BFCAD3B946E}" destId="{676FDA26-B259-4E4C-9A0E-43DDBC282F78}" srcOrd="0" destOrd="0" parTransId="{458A2F91-1398-4493-8620-B5DA86C239E1}" sibTransId="{3216378E-D717-4551-A589-29B535F211BB}"/>
    <dgm:cxn modelId="{D04FD822-4BA9-4DAF-AA51-5537D27990B1}" type="presOf" srcId="{676FDA26-B259-4E4C-9A0E-43DDBC282F78}" destId="{646CB243-9DA3-429A-A014-880812867E41}" srcOrd="0" destOrd="0" presId="urn:microsoft.com/office/officeart/2005/8/layout/process1"/>
    <dgm:cxn modelId="{CCD0E7A2-D350-42C7-AEC7-290568C44279}" type="presOf" srcId="{788E80E2-0CE7-4700-AD3F-5BFCAD3B946E}" destId="{824FDC6A-6B8D-4EB2-82E8-2784AF2AEFB8}" srcOrd="0" destOrd="0" presId="urn:microsoft.com/office/officeart/2005/8/layout/process1"/>
    <dgm:cxn modelId="{435F1CBD-D41F-432F-A074-446C3EEDEEB0}" type="presOf" srcId="{3216378E-D717-4551-A589-29B535F211BB}" destId="{DBD96908-9CF0-4CBF-8228-7F01484251E7}" srcOrd="1" destOrd="0" presId="urn:microsoft.com/office/officeart/2005/8/layout/process1"/>
    <dgm:cxn modelId="{EDD99DBF-F114-4A87-ABFF-A9C7FB22BDEA}" type="presOf" srcId="{3216378E-D717-4551-A589-29B535F211BB}" destId="{9F59E20C-5DCA-4384-9151-5807D83C78ED}" srcOrd="0" destOrd="0" presId="urn:microsoft.com/office/officeart/2005/8/layout/process1"/>
    <dgm:cxn modelId="{23DE7DB3-0B9D-43AC-9B6E-D34462A78FCA}" type="presParOf" srcId="{824FDC6A-6B8D-4EB2-82E8-2784AF2AEFB8}" destId="{646CB243-9DA3-429A-A014-880812867E41}" srcOrd="0" destOrd="0" presId="urn:microsoft.com/office/officeart/2005/8/layout/process1"/>
    <dgm:cxn modelId="{ECC9C7D7-B67B-42EC-A863-6AA2649EA781}" type="presParOf" srcId="{824FDC6A-6B8D-4EB2-82E8-2784AF2AEFB8}" destId="{9F59E20C-5DCA-4384-9151-5807D83C78ED}" srcOrd="1" destOrd="0" presId="urn:microsoft.com/office/officeart/2005/8/layout/process1"/>
    <dgm:cxn modelId="{A6C59983-E388-436C-94AC-A1792D179C5C}" type="presParOf" srcId="{9F59E20C-5DCA-4384-9151-5807D83C78ED}" destId="{DBD96908-9CF0-4CBF-8228-7F01484251E7}" srcOrd="0" destOrd="0" presId="urn:microsoft.com/office/officeart/2005/8/layout/process1"/>
    <dgm:cxn modelId="{5F41DA26-43E3-4E83-A774-740C3CD19088}" type="presParOf" srcId="{824FDC6A-6B8D-4EB2-82E8-2784AF2AEFB8}" destId="{1955C0E7-35E6-410D-A729-2C7C26B762A7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3223C47-1784-4B65-A244-B04185311B4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45CC81A-3A7E-4A84-B96F-11DB38E15DB5}">
      <dgm:prSet/>
      <dgm:spPr/>
      <dgm:t>
        <a:bodyPr/>
        <a:lstStyle/>
        <a:p>
          <a:pPr algn="ctr" rtl="0"/>
          <a:r>
            <a:rPr lang="ru-RU" b="1" i="0" smtClean="0"/>
            <a:t>временную регистрацию</a:t>
          </a:r>
          <a:r>
            <a:rPr lang="ru-RU" b="0" i="0" smtClean="0"/>
            <a:t> </a:t>
          </a:r>
        </a:p>
        <a:p>
          <a:pPr algn="ctr" rtl="0"/>
          <a:r>
            <a:rPr lang="ru-RU" b="0" i="0" smtClean="0"/>
            <a:t>(отрывную часть уведомления о прибытии в РФ)</a:t>
          </a:r>
          <a:endParaRPr lang="ru-RU" dirty="0"/>
        </a:p>
      </dgm:t>
    </dgm:pt>
    <dgm:pt modelId="{BB15C14C-3BF0-42C0-9051-F22F65985A82}" type="parTrans" cxnId="{52089760-B094-4A70-8D45-6709817FF332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4802C2A1-B4EC-4012-8CF2-920EF63B9E41}" type="sibTrans" cxnId="{52089760-B094-4A70-8D45-6709817FF332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4BCCECD7-5E2F-4DB6-9438-E489B65C528B}">
      <dgm:prSet/>
      <dgm:spPr/>
      <dgm:t>
        <a:bodyPr/>
        <a:lstStyle/>
        <a:p>
          <a:pPr algn="ctr" rtl="0"/>
          <a:r>
            <a:rPr lang="ru-RU" b="1" i="0" smtClean="0"/>
            <a:t>копию</a:t>
          </a:r>
          <a:r>
            <a:rPr lang="ru-RU" b="0" i="0" smtClean="0"/>
            <a:t> (нотариально заверенную) </a:t>
          </a:r>
          <a:r>
            <a:rPr lang="ru-RU" b="1" i="0" smtClean="0"/>
            <a:t>миграционной карты</a:t>
          </a:r>
          <a:endParaRPr lang="ru-RU"/>
        </a:p>
      </dgm:t>
    </dgm:pt>
    <dgm:pt modelId="{0C992B2C-AFBE-4E15-83D4-DEB156558074}" type="parTrans" cxnId="{66146F8A-3CE3-4C1C-89DF-781A15D7068E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0BAAB388-0007-4B1B-B2A3-2C672A6C733F}" type="sibTrans" cxnId="{66146F8A-3CE3-4C1C-89DF-781A15D7068E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CC27F3C1-FDA1-4291-9C65-65651D8C9772}">
      <dgm:prSet/>
      <dgm:spPr/>
      <dgm:t>
        <a:bodyPr/>
        <a:lstStyle/>
        <a:p>
          <a:pPr algn="ctr" rtl="0"/>
          <a:r>
            <a:rPr lang="ru-RU" b="1" i="0" smtClean="0"/>
            <a:t>копию</a:t>
          </a:r>
          <a:r>
            <a:rPr lang="ru-RU" b="0" i="0" smtClean="0"/>
            <a:t> (нотариально заверенную с переводом) </a:t>
          </a:r>
          <a:r>
            <a:rPr lang="ru-RU" b="1" i="0" smtClean="0"/>
            <a:t>паспорта</a:t>
          </a:r>
          <a:r>
            <a:rPr lang="ru-RU" b="0" i="0" smtClean="0"/>
            <a:t>.</a:t>
          </a:r>
          <a:endParaRPr lang="ru-RU"/>
        </a:p>
      </dgm:t>
    </dgm:pt>
    <dgm:pt modelId="{519D793C-D4DC-4D4F-9002-AC187ADBF1A3}" type="parTrans" cxnId="{A0E10BF7-6C77-43EA-928E-9423BEC8C031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B435FEE3-E0B5-4BE0-B052-7B967467236E}" type="sibTrans" cxnId="{A0E10BF7-6C77-43EA-928E-9423BEC8C031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705683CF-D3EE-43BD-A2B3-5640A8DD520F}" type="pres">
      <dgm:prSet presAssocID="{13223C47-1784-4B65-A244-B04185311B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8D7C9E-C542-48CF-A200-C7C091C76A75}" type="pres">
      <dgm:prSet presAssocID="{545CC81A-3A7E-4A84-B96F-11DB38E15DB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B51593-9E1D-41AF-ABDC-EC4A5B6282CF}" type="pres">
      <dgm:prSet presAssocID="{4802C2A1-B4EC-4012-8CF2-920EF63B9E41}" presName="spacer" presStyleCnt="0"/>
      <dgm:spPr/>
      <dgm:t>
        <a:bodyPr/>
        <a:lstStyle/>
        <a:p>
          <a:endParaRPr lang="ru-RU"/>
        </a:p>
      </dgm:t>
    </dgm:pt>
    <dgm:pt modelId="{61B6E830-1B65-42F5-A677-5B62C94FE2B7}" type="pres">
      <dgm:prSet presAssocID="{4BCCECD7-5E2F-4DB6-9438-E489B65C528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FEFE6B-69BB-4141-930A-EC3C2AA21CE5}" type="pres">
      <dgm:prSet presAssocID="{0BAAB388-0007-4B1B-B2A3-2C672A6C733F}" presName="spacer" presStyleCnt="0"/>
      <dgm:spPr/>
      <dgm:t>
        <a:bodyPr/>
        <a:lstStyle/>
        <a:p>
          <a:endParaRPr lang="ru-RU"/>
        </a:p>
      </dgm:t>
    </dgm:pt>
    <dgm:pt modelId="{156312A3-13F6-452B-B0F2-83DF8F688A8E}" type="pres">
      <dgm:prSet presAssocID="{CC27F3C1-FDA1-4291-9C65-65651D8C977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146F8A-3CE3-4C1C-89DF-781A15D7068E}" srcId="{13223C47-1784-4B65-A244-B04185311B43}" destId="{4BCCECD7-5E2F-4DB6-9438-E489B65C528B}" srcOrd="1" destOrd="0" parTransId="{0C992B2C-AFBE-4E15-83D4-DEB156558074}" sibTransId="{0BAAB388-0007-4B1B-B2A3-2C672A6C733F}"/>
    <dgm:cxn modelId="{11ED87DA-B8AB-4C7D-9C04-98305AEAB092}" type="presOf" srcId="{CC27F3C1-FDA1-4291-9C65-65651D8C9772}" destId="{156312A3-13F6-452B-B0F2-83DF8F688A8E}" srcOrd="0" destOrd="0" presId="urn:microsoft.com/office/officeart/2005/8/layout/vList2"/>
    <dgm:cxn modelId="{BEB774FA-E530-4168-90CD-D19FC4197477}" type="presOf" srcId="{4BCCECD7-5E2F-4DB6-9438-E489B65C528B}" destId="{61B6E830-1B65-42F5-A677-5B62C94FE2B7}" srcOrd="0" destOrd="0" presId="urn:microsoft.com/office/officeart/2005/8/layout/vList2"/>
    <dgm:cxn modelId="{E86625E6-8508-4E11-A06F-7FD736240FE1}" type="presOf" srcId="{13223C47-1784-4B65-A244-B04185311B43}" destId="{705683CF-D3EE-43BD-A2B3-5640A8DD520F}" srcOrd="0" destOrd="0" presId="urn:microsoft.com/office/officeart/2005/8/layout/vList2"/>
    <dgm:cxn modelId="{52089760-B094-4A70-8D45-6709817FF332}" srcId="{13223C47-1784-4B65-A244-B04185311B43}" destId="{545CC81A-3A7E-4A84-B96F-11DB38E15DB5}" srcOrd="0" destOrd="0" parTransId="{BB15C14C-3BF0-42C0-9051-F22F65985A82}" sibTransId="{4802C2A1-B4EC-4012-8CF2-920EF63B9E41}"/>
    <dgm:cxn modelId="{80DF2DB0-2499-4483-87AE-27296A389F8D}" type="presOf" srcId="{545CC81A-3A7E-4A84-B96F-11DB38E15DB5}" destId="{6B8D7C9E-C542-48CF-A200-C7C091C76A75}" srcOrd="0" destOrd="0" presId="urn:microsoft.com/office/officeart/2005/8/layout/vList2"/>
    <dgm:cxn modelId="{A0E10BF7-6C77-43EA-928E-9423BEC8C031}" srcId="{13223C47-1784-4B65-A244-B04185311B43}" destId="{CC27F3C1-FDA1-4291-9C65-65651D8C9772}" srcOrd="2" destOrd="0" parTransId="{519D793C-D4DC-4D4F-9002-AC187ADBF1A3}" sibTransId="{B435FEE3-E0B5-4BE0-B052-7B967467236E}"/>
    <dgm:cxn modelId="{3BAC3A8B-BD59-4F5A-8A69-92D5ABD35664}" type="presParOf" srcId="{705683CF-D3EE-43BD-A2B3-5640A8DD520F}" destId="{6B8D7C9E-C542-48CF-A200-C7C091C76A75}" srcOrd="0" destOrd="0" presId="urn:microsoft.com/office/officeart/2005/8/layout/vList2"/>
    <dgm:cxn modelId="{7C5F1B6C-A9A2-42B2-A818-A560A2BE473E}" type="presParOf" srcId="{705683CF-D3EE-43BD-A2B3-5640A8DD520F}" destId="{BBB51593-9E1D-41AF-ABDC-EC4A5B6282CF}" srcOrd="1" destOrd="0" presId="urn:microsoft.com/office/officeart/2005/8/layout/vList2"/>
    <dgm:cxn modelId="{DF26F9B3-8C81-4282-BCC6-15245DEE19C4}" type="presParOf" srcId="{705683CF-D3EE-43BD-A2B3-5640A8DD520F}" destId="{61B6E830-1B65-42F5-A677-5B62C94FE2B7}" srcOrd="2" destOrd="0" presId="urn:microsoft.com/office/officeart/2005/8/layout/vList2"/>
    <dgm:cxn modelId="{4FB42B58-77D2-4933-9F47-6033BDB210FA}" type="presParOf" srcId="{705683CF-D3EE-43BD-A2B3-5640A8DD520F}" destId="{21FEFE6B-69BB-4141-930A-EC3C2AA21CE5}" srcOrd="3" destOrd="0" presId="urn:microsoft.com/office/officeart/2005/8/layout/vList2"/>
    <dgm:cxn modelId="{7CA80F59-9383-4C74-A1DB-0BAB28E0A8DB}" type="presParOf" srcId="{705683CF-D3EE-43BD-A2B3-5640A8DD520F}" destId="{156312A3-13F6-452B-B0F2-83DF8F688A8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823521-3519-48CC-BEA6-FB1FA9FCD54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7F6ED5-BFC4-474B-A89C-163A2A27822C}" type="pres">
      <dgm:prSet presAssocID="{FA823521-3519-48CC-BEA6-FB1FA9FCD5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0CC59B5-3A04-427E-948A-565E2BB8937A}" type="presOf" srcId="{FA823521-3519-48CC-BEA6-FB1FA9FCD540}" destId="{987F6ED5-BFC4-474B-A89C-163A2A2782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28ABE77-FD8F-4DF6-AF01-B95921B42F45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A7A44DC-5D8D-4495-94DE-9C860F903A2E}">
      <dgm:prSet custT="1"/>
      <dgm:spPr/>
      <dgm:t>
        <a:bodyPr/>
        <a:lstStyle/>
        <a:p>
          <a:pPr rtl="0"/>
          <a:r>
            <a:rPr lang="ru-RU" sz="2000" b="1" dirty="0" smtClean="0"/>
            <a:t>НЕЗАМЕДЛИТЕЛЬНО УВЕДОМИТЬ </a:t>
          </a:r>
          <a:endParaRPr lang="ru-RU" sz="2000" b="1" dirty="0"/>
        </a:p>
      </dgm:t>
    </dgm:pt>
    <dgm:pt modelId="{63162C3D-2785-4F55-B40A-8457B0593F4A}" type="parTrans" cxnId="{4555BEA5-8E69-4EDA-8963-80C55DA625D4}">
      <dgm:prSet/>
      <dgm:spPr/>
      <dgm:t>
        <a:bodyPr/>
        <a:lstStyle/>
        <a:p>
          <a:endParaRPr lang="ru-RU" sz="2000" b="1">
            <a:solidFill>
              <a:schemeClr val="bg1"/>
            </a:solidFill>
          </a:endParaRPr>
        </a:p>
      </dgm:t>
    </dgm:pt>
    <dgm:pt modelId="{9FDC24E8-0161-40E9-92C4-40647B770E9B}" type="sibTrans" cxnId="{4555BEA5-8E69-4EDA-8963-80C55DA625D4}">
      <dgm:prSet/>
      <dgm:spPr/>
      <dgm:t>
        <a:bodyPr/>
        <a:lstStyle/>
        <a:p>
          <a:endParaRPr lang="ru-RU" sz="2000" b="1">
            <a:solidFill>
              <a:schemeClr val="bg1"/>
            </a:solidFill>
          </a:endParaRPr>
        </a:p>
      </dgm:t>
    </dgm:pt>
    <dgm:pt modelId="{8BC4EFAA-DB02-48B8-BD34-48668C058432}">
      <dgm:prSet custT="1"/>
      <dgm:spPr/>
      <dgm:t>
        <a:bodyPr/>
        <a:lstStyle/>
        <a:p>
          <a:pPr rtl="0"/>
          <a:r>
            <a:rPr lang="ru-RU" sz="2000" b="1" dirty="0" smtClean="0"/>
            <a:t>отдел международных отношений Университета </a:t>
          </a:r>
          <a:endParaRPr lang="ru-RU" sz="2000" b="1" dirty="0"/>
        </a:p>
      </dgm:t>
    </dgm:pt>
    <dgm:pt modelId="{D966E9E5-03DB-4CB6-952D-D0E7F2A5430C}" type="parTrans" cxnId="{CFB43347-3620-4B93-B979-4046FAA8D885}">
      <dgm:prSet/>
      <dgm:spPr/>
      <dgm:t>
        <a:bodyPr/>
        <a:lstStyle/>
        <a:p>
          <a:endParaRPr lang="ru-RU" sz="2000" b="1">
            <a:solidFill>
              <a:schemeClr val="bg1"/>
            </a:solidFill>
          </a:endParaRPr>
        </a:p>
      </dgm:t>
    </dgm:pt>
    <dgm:pt modelId="{7DBE1919-9481-4DC3-A042-61AFD35AAD82}" type="sibTrans" cxnId="{CFB43347-3620-4B93-B979-4046FAA8D885}">
      <dgm:prSet/>
      <dgm:spPr/>
      <dgm:t>
        <a:bodyPr/>
        <a:lstStyle/>
        <a:p>
          <a:endParaRPr lang="ru-RU" sz="2000" b="1">
            <a:solidFill>
              <a:schemeClr val="bg1"/>
            </a:solidFill>
          </a:endParaRPr>
        </a:p>
      </dgm:t>
    </dgm:pt>
    <dgm:pt modelId="{C8B153EA-7364-4326-BFF3-9245C602800D}">
      <dgm:prSet custT="1"/>
      <dgm:spPr/>
      <dgm:t>
        <a:bodyPr/>
        <a:lstStyle/>
        <a:p>
          <a:pPr rtl="0"/>
          <a:r>
            <a:rPr lang="ru-RU" sz="2000" b="1" smtClean="0"/>
            <a:t>коменданта общежития / куратора</a:t>
          </a:r>
          <a:endParaRPr lang="ru-RU" sz="2000" b="1"/>
        </a:p>
      </dgm:t>
    </dgm:pt>
    <dgm:pt modelId="{48591705-83FB-453B-BFED-1FEC14B4C2D2}" type="parTrans" cxnId="{7A9CED54-8727-4192-AD58-76141F8BC327}">
      <dgm:prSet/>
      <dgm:spPr/>
      <dgm:t>
        <a:bodyPr/>
        <a:lstStyle/>
        <a:p>
          <a:endParaRPr lang="ru-RU" sz="2000" b="1">
            <a:solidFill>
              <a:schemeClr val="bg1"/>
            </a:solidFill>
          </a:endParaRPr>
        </a:p>
      </dgm:t>
    </dgm:pt>
    <dgm:pt modelId="{F94317BF-5D83-430B-B137-B959C6A29CC1}" type="sibTrans" cxnId="{7A9CED54-8727-4192-AD58-76141F8BC327}">
      <dgm:prSet/>
      <dgm:spPr/>
      <dgm:t>
        <a:bodyPr/>
        <a:lstStyle/>
        <a:p>
          <a:endParaRPr lang="ru-RU" sz="2000" b="1">
            <a:solidFill>
              <a:schemeClr val="bg1"/>
            </a:solidFill>
          </a:endParaRPr>
        </a:p>
      </dgm:t>
    </dgm:pt>
    <dgm:pt modelId="{4F210B71-6CB8-4CC2-B821-9AEEEF865FF7}">
      <dgm:prSet custT="1"/>
      <dgm:spPr/>
      <dgm:t>
        <a:bodyPr/>
        <a:lstStyle/>
        <a:p>
          <a:pPr rtl="0"/>
          <a:r>
            <a:rPr lang="ru-RU" sz="2000" b="1" dirty="0" smtClean="0"/>
            <a:t>ОБРАТИТЬСЯ В ОТДЕЛЕНИЕ ПОЛИЦИИ С ЗАЯВЛЕНИЕМ </a:t>
          </a:r>
          <a:endParaRPr lang="ru-RU" sz="2000" b="1" dirty="0"/>
        </a:p>
      </dgm:t>
    </dgm:pt>
    <dgm:pt modelId="{BE7F2A5E-1FEE-4A96-BC5C-93A11369216A}" type="parTrans" cxnId="{3834FAA5-458A-42C7-A5E1-178D3AD5ABD5}">
      <dgm:prSet/>
      <dgm:spPr/>
      <dgm:t>
        <a:bodyPr/>
        <a:lstStyle/>
        <a:p>
          <a:endParaRPr lang="ru-RU" sz="2000" b="1">
            <a:solidFill>
              <a:schemeClr val="bg1"/>
            </a:solidFill>
          </a:endParaRPr>
        </a:p>
      </dgm:t>
    </dgm:pt>
    <dgm:pt modelId="{D1B33A90-FD85-4DA7-A918-A6750A9CD92B}" type="sibTrans" cxnId="{3834FAA5-458A-42C7-A5E1-178D3AD5ABD5}">
      <dgm:prSet/>
      <dgm:spPr/>
      <dgm:t>
        <a:bodyPr/>
        <a:lstStyle/>
        <a:p>
          <a:endParaRPr lang="ru-RU" sz="2000" b="1">
            <a:solidFill>
              <a:schemeClr val="bg1"/>
            </a:solidFill>
          </a:endParaRPr>
        </a:p>
      </dgm:t>
    </dgm:pt>
    <dgm:pt modelId="{B15D84C0-3731-41A7-BE00-BA7BEEE71A7D}">
      <dgm:prSet custT="1"/>
      <dgm:spPr/>
      <dgm:t>
        <a:bodyPr/>
        <a:lstStyle/>
        <a:p>
          <a:pPr rtl="0"/>
          <a:r>
            <a:rPr lang="ru-RU" sz="2000" b="1" smtClean="0"/>
            <a:t>Получить справку об утере</a:t>
          </a:r>
          <a:endParaRPr lang="ru-RU" sz="2000" b="1"/>
        </a:p>
      </dgm:t>
    </dgm:pt>
    <dgm:pt modelId="{85D0A886-1286-4252-942C-E199D7691D08}" type="parTrans" cxnId="{53597D92-95F5-4D8C-99C6-789B7B47ED6A}">
      <dgm:prSet/>
      <dgm:spPr/>
      <dgm:t>
        <a:bodyPr/>
        <a:lstStyle/>
        <a:p>
          <a:endParaRPr lang="ru-RU" sz="2000" b="1">
            <a:solidFill>
              <a:schemeClr val="bg1"/>
            </a:solidFill>
          </a:endParaRPr>
        </a:p>
      </dgm:t>
    </dgm:pt>
    <dgm:pt modelId="{0D6DB45C-7B09-46C4-9684-3C9E562AE397}" type="sibTrans" cxnId="{53597D92-95F5-4D8C-99C6-789B7B47ED6A}">
      <dgm:prSet/>
      <dgm:spPr/>
      <dgm:t>
        <a:bodyPr/>
        <a:lstStyle/>
        <a:p>
          <a:endParaRPr lang="ru-RU" sz="2000" b="1">
            <a:solidFill>
              <a:schemeClr val="bg1"/>
            </a:solidFill>
          </a:endParaRPr>
        </a:p>
      </dgm:t>
    </dgm:pt>
    <dgm:pt modelId="{A0794495-BBDD-45F1-937B-038A826406DA}">
      <dgm:prSet custT="1"/>
      <dgm:spPr/>
      <dgm:t>
        <a:bodyPr/>
        <a:lstStyle/>
        <a:p>
          <a:pPr rtl="0"/>
          <a:r>
            <a:rPr lang="ru-RU" sz="2000" b="1" dirty="0" smtClean="0"/>
            <a:t>Обратиться в территориальное отделение МВД РФ по вопросам миграции по поводу выдачи ДУБЛИКАТА. </a:t>
          </a:r>
          <a:endParaRPr lang="ru-RU" sz="2000" b="1" dirty="0"/>
        </a:p>
      </dgm:t>
    </dgm:pt>
    <dgm:pt modelId="{6B09D3B3-7A6A-4E44-9596-0BD8DE12DEC6}" type="parTrans" cxnId="{46FE0F3D-FA0E-4752-9876-3C22A825839F}">
      <dgm:prSet/>
      <dgm:spPr/>
      <dgm:t>
        <a:bodyPr/>
        <a:lstStyle/>
        <a:p>
          <a:endParaRPr lang="ru-RU" sz="2000" b="1">
            <a:solidFill>
              <a:schemeClr val="bg1"/>
            </a:solidFill>
          </a:endParaRPr>
        </a:p>
      </dgm:t>
    </dgm:pt>
    <dgm:pt modelId="{C0EC3B03-2A24-4352-A17E-4A5251B97B0B}" type="sibTrans" cxnId="{46FE0F3D-FA0E-4752-9876-3C22A825839F}">
      <dgm:prSet/>
      <dgm:spPr/>
      <dgm:t>
        <a:bodyPr/>
        <a:lstStyle/>
        <a:p>
          <a:endParaRPr lang="ru-RU" sz="2000" b="1">
            <a:solidFill>
              <a:schemeClr val="bg1"/>
            </a:solidFill>
          </a:endParaRPr>
        </a:p>
      </dgm:t>
    </dgm:pt>
    <dgm:pt modelId="{DC23FC2F-20D6-48E8-9B22-A5AEBFFA7D59}" type="pres">
      <dgm:prSet presAssocID="{D28ABE77-FD8F-4DF6-AF01-B95921B42F4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90792F-0190-4D68-9C0D-93669753126B}" type="pres">
      <dgm:prSet presAssocID="{A0794495-BBDD-45F1-937B-038A826406DA}" presName="boxAndChildren" presStyleCnt="0"/>
      <dgm:spPr/>
      <dgm:t>
        <a:bodyPr/>
        <a:lstStyle/>
        <a:p>
          <a:endParaRPr lang="ru-RU"/>
        </a:p>
      </dgm:t>
    </dgm:pt>
    <dgm:pt modelId="{B44444B2-68F3-4E5F-A8CF-30E92AD070FA}" type="pres">
      <dgm:prSet presAssocID="{A0794495-BBDD-45F1-937B-038A826406DA}" presName="parentTextBox" presStyleLbl="node1" presStyleIdx="0" presStyleCnt="6"/>
      <dgm:spPr/>
      <dgm:t>
        <a:bodyPr/>
        <a:lstStyle/>
        <a:p>
          <a:endParaRPr lang="ru-RU"/>
        </a:p>
      </dgm:t>
    </dgm:pt>
    <dgm:pt modelId="{F3D727F0-8BCC-48A1-B6BA-B35EF65E50F0}" type="pres">
      <dgm:prSet presAssocID="{0D6DB45C-7B09-46C4-9684-3C9E562AE397}" presName="sp" presStyleCnt="0"/>
      <dgm:spPr/>
      <dgm:t>
        <a:bodyPr/>
        <a:lstStyle/>
        <a:p>
          <a:endParaRPr lang="ru-RU"/>
        </a:p>
      </dgm:t>
    </dgm:pt>
    <dgm:pt modelId="{BAC31725-5DE6-4054-8C17-A64D6120EC74}" type="pres">
      <dgm:prSet presAssocID="{B15D84C0-3731-41A7-BE00-BA7BEEE71A7D}" presName="arrowAndChildren" presStyleCnt="0"/>
      <dgm:spPr/>
      <dgm:t>
        <a:bodyPr/>
        <a:lstStyle/>
        <a:p>
          <a:endParaRPr lang="ru-RU"/>
        </a:p>
      </dgm:t>
    </dgm:pt>
    <dgm:pt modelId="{0A3BA6CA-2699-46C1-AEEE-94E95F0F266E}" type="pres">
      <dgm:prSet presAssocID="{B15D84C0-3731-41A7-BE00-BA7BEEE71A7D}" presName="parentTextArrow" presStyleLbl="node1" presStyleIdx="1" presStyleCnt="6"/>
      <dgm:spPr/>
      <dgm:t>
        <a:bodyPr/>
        <a:lstStyle/>
        <a:p>
          <a:endParaRPr lang="ru-RU"/>
        </a:p>
      </dgm:t>
    </dgm:pt>
    <dgm:pt modelId="{0ACF4AAE-3299-442E-AA78-3CAE5D2CB9D2}" type="pres">
      <dgm:prSet presAssocID="{D1B33A90-FD85-4DA7-A918-A6750A9CD92B}" presName="sp" presStyleCnt="0"/>
      <dgm:spPr/>
      <dgm:t>
        <a:bodyPr/>
        <a:lstStyle/>
        <a:p>
          <a:endParaRPr lang="ru-RU"/>
        </a:p>
      </dgm:t>
    </dgm:pt>
    <dgm:pt modelId="{B42BAFF8-B8CD-4140-B951-E6E8A7E8D8B7}" type="pres">
      <dgm:prSet presAssocID="{4F210B71-6CB8-4CC2-B821-9AEEEF865FF7}" presName="arrowAndChildren" presStyleCnt="0"/>
      <dgm:spPr/>
      <dgm:t>
        <a:bodyPr/>
        <a:lstStyle/>
        <a:p>
          <a:endParaRPr lang="ru-RU"/>
        </a:p>
      </dgm:t>
    </dgm:pt>
    <dgm:pt modelId="{3A0B151D-D6A1-4984-A598-DE035D53E332}" type="pres">
      <dgm:prSet presAssocID="{4F210B71-6CB8-4CC2-B821-9AEEEF865FF7}" presName="parentTextArrow" presStyleLbl="node1" presStyleIdx="2" presStyleCnt="6"/>
      <dgm:spPr/>
      <dgm:t>
        <a:bodyPr/>
        <a:lstStyle/>
        <a:p>
          <a:endParaRPr lang="ru-RU"/>
        </a:p>
      </dgm:t>
    </dgm:pt>
    <dgm:pt modelId="{D1DC27BF-DE8E-45F5-9650-9DB526CACE2A}" type="pres">
      <dgm:prSet presAssocID="{F94317BF-5D83-430B-B137-B959C6A29CC1}" presName="sp" presStyleCnt="0"/>
      <dgm:spPr/>
      <dgm:t>
        <a:bodyPr/>
        <a:lstStyle/>
        <a:p>
          <a:endParaRPr lang="ru-RU"/>
        </a:p>
      </dgm:t>
    </dgm:pt>
    <dgm:pt modelId="{AD4CB38D-107D-4029-93CA-E5CA944A1E47}" type="pres">
      <dgm:prSet presAssocID="{C8B153EA-7364-4326-BFF3-9245C602800D}" presName="arrowAndChildren" presStyleCnt="0"/>
      <dgm:spPr/>
      <dgm:t>
        <a:bodyPr/>
        <a:lstStyle/>
        <a:p>
          <a:endParaRPr lang="ru-RU"/>
        </a:p>
      </dgm:t>
    </dgm:pt>
    <dgm:pt modelId="{AF427BF9-B233-43FC-AD23-6CAEE3D52BBD}" type="pres">
      <dgm:prSet presAssocID="{C8B153EA-7364-4326-BFF3-9245C602800D}" presName="parentTextArrow" presStyleLbl="node1" presStyleIdx="3" presStyleCnt="6"/>
      <dgm:spPr/>
      <dgm:t>
        <a:bodyPr/>
        <a:lstStyle/>
        <a:p>
          <a:endParaRPr lang="ru-RU"/>
        </a:p>
      </dgm:t>
    </dgm:pt>
    <dgm:pt modelId="{71A11B60-A014-4FF7-BE7E-1D7ABABDF0B0}" type="pres">
      <dgm:prSet presAssocID="{7DBE1919-9481-4DC3-A042-61AFD35AAD82}" presName="sp" presStyleCnt="0"/>
      <dgm:spPr/>
      <dgm:t>
        <a:bodyPr/>
        <a:lstStyle/>
        <a:p>
          <a:endParaRPr lang="ru-RU"/>
        </a:p>
      </dgm:t>
    </dgm:pt>
    <dgm:pt modelId="{81507C6F-D068-4630-98C9-5D27D0BF78E8}" type="pres">
      <dgm:prSet presAssocID="{8BC4EFAA-DB02-48B8-BD34-48668C058432}" presName="arrowAndChildren" presStyleCnt="0"/>
      <dgm:spPr/>
      <dgm:t>
        <a:bodyPr/>
        <a:lstStyle/>
        <a:p>
          <a:endParaRPr lang="ru-RU"/>
        </a:p>
      </dgm:t>
    </dgm:pt>
    <dgm:pt modelId="{8D19A8EA-2AF3-4828-AC6F-2FABD35D24A4}" type="pres">
      <dgm:prSet presAssocID="{8BC4EFAA-DB02-48B8-BD34-48668C058432}" presName="parentTextArrow" presStyleLbl="node1" presStyleIdx="4" presStyleCnt="6"/>
      <dgm:spPr/>
      <dgm:t>
        <a:bodyPr/>
        <a:lstStyle/>
        <a:p>
          <a:endParaRPr lang="ru-RU"/>
        </a:p>
      </dgm:t>
    </dgm:pt>
    <dgm:pt modelId="{DB8C3339-E835-4726-9AF0-0125BC395F9F}" type="pres">
      <dgm:prSet presAssocID="{9FDC24E8-0161-40E9-92C4-40647B770E9B}" presName="sp" presStyleCnt="0"/>
      <dgm:spPr/>
      <dgm:t>
        <a:bodyPr/>
        <a:lstStyle/>
        <a:p>
          <a:endParaRPr lang="ru-RU"/>
        </a:p>
      </dgm:t>
    </dgm:pt>
    <dgm:pt modelId="{80F95EE3-0803-4749-A8DE-E4586531B988}" type="pres">
      <dgm:prSet presAssocID="{4A7A44DC-5D8D-4495-94DE-9C860F903A2E}" presName="arrowAndChildren" presStyleCnt="0"/>
      <dgm:spPr/>
      <dgm:t>
        <a:bodyPr/>
        <a:lstStyle/>
        <a:p>
          <a:endParaRPr lang="ru-RU"/>
        </a:p>
      </dgm:t>
    </dgm:pt>
    <dgm:pt modelId="{F4757E72-304B-4BE1-BF0A-DEB12AD6C5DA}" type="pres">
      <dgm:prSet presAssocID="{4A7A44DC-5D8D-4495-94DE-9C860F903A2E}" presName="parentTextArrow" presStyleLbl="node1" presStyleIdx="5" presStyleCnt="6" custLinFactNeighborX="-7867" custLinFactNeighborY="-12213"/>
      <dgm:spPr/>
      <dgm:t>
        <a:bodyPr/>
        <a:lstStyle/>
        <a:p>
          <a:endParaRPr lang="ru-RU"/>
        </a:p>
      </dgm:t>
    </dgm:pt>
  </dgm:ptLst>
  <dgm:cxnLst>
    <dgm:cxn modelId="{8A05A885-2FB8-4BBD-98BA-4CCCFA7F5BEB}" type="presOf" srcId="{D28ABE77-FD8F-4DF6-AF01-B95921B42F45}" destId="{DC23FC2F-20D6-48E8-9B22-A5AEBFFA7D59}" srcOrd="0" destOrd="0" presId="urn:microsoft.com/office/officeart/2005/8/layout/process4"/>
    <dgm:cxn modelId="{4555BEA5-8E69-4EDA-8963-80C55DA625D4}" srcId="{D28ABE77-FD8F-4DF6-AF01-B95921B42F45}" destId="{4A7A44DC-5D8D-4495-94DE-9C860F903A2E}" srcOrd="0" destOrd="0" parTransId="{63162C3D-2785-4F55-B40A-8457B0593F4A}" sibTransId="{9FDC24E8-0161-40E9-92C4-40647B770E9B}"/>
    <dgm:cxn modelId="{1459A2B4-5855-4C76-BBB3-D8ECC5D034FA}" type="presOf" srcId="{4A7A44DC-5D8D-4495-94DE-9C860F903A2E}" destId="{F4757E72-304B-4BE1-BF0A-DEB12AD6C5DA}" srcOrd="0" destOrd="0" presId="urn:microsoft.com/office/officeart/2005/8/layout/process4"/>
    <dgm:cxn modelId="{737A1C19-C262-4D99-80EA-41C28EFB7B70}" type="presOf" srcId="{B15D84C0-3731-41A7-BE00-BA7BEEE71A7D}" destId="{0A3BA6CA-2699-46C1-AEEE-94E95F0F266E}" srcOrd="0" destOrd="0" presId="urn:microsoft.com/office/officeart/2005/8/layout/process4"/>
    <dgm:cxn modelId="{FEC26CC2-F6C1-4AC6-B90E-687305611DF3}" type="presOf" srcId="{A0794495-BBDD-45F1-937B-038A826406DA}" destId="{B44444B2-68F3-4E5F-A8CF-30E92AD070FA}" srcOrd="0" destOrd="0" presId="urn:microsoft.com/office/officeart/2005/8/layout/process4"/>
    <dgm:cxn modelId="{9BE0A8B1-213D-42E4-AE1C-BE4C9B09943B}" type="presOf" srcId="{4F210B71-6CB8-4CC2-B821-9AEEEF865FF7}" destId="{3A0B151D-D6A1-4984-A598-DE035D53E332}" srcOrd="0" destOrd="0" presId="urn:microsoft.com/office/officeart/2005/8/layout/process4"/>
    <dgm:cxn modelId="{46FE0F3D-FA0E-4752-9876-3C22A825839F}" srcId="{D28ABE77-FD8F-4DF6-AF01-B95921B42F45}" destId="{A0794495-BBDD-45F1-937B-038A826406DA}" srcOrd="5" destOrd="0" parTransId="{6B09D3B3-7A6A-4E44-9596-0BD8DE12DEC6}" sibTransId="{C0EC3B03-2A24-4352-A17E-4A5251B97B0B}"/>
    <dgm:cxn modelId="{53597D92-95F5-4D8C-99C6-789B7B47ED6A}" srcId="{D28ABE77-FD8F-4DF6-AF01-B95921B42F45}" destId="{B15D84C0-3731-41A7-BE00-BA7BEEE71A7D}" srcOrd="4" destOrd="0" parTransId="{85D0A886-1286-4252-942C-E199D7691D08}" sibTransId="{0D6DB45C-7B09-46C4-9684-3C9E562AE397}"/>
    <dgm:cxn modelId="{CFB43347-3620-4B93-B979-4046FAA8D885}" srcId="{D28ABE77-FD8F-4DF6-AF01-B95921B42F45}" destId="{8BC4EFAA-DB02-48B8-BD34-48668C058432}" srcOrd="1" destOrd="0" parTransId="{D966E9E5-03DB-4CB6-952D-D0E7F2A5430C}" sibTransId="{7DBE1919-9481-4DC3-A042-61AFD35AAD82}"/>
    <dgm:cxn modelId="{3834FAA5-458A-42C7-A5E1-178D3AD5ABD5}" srcId="{D28ABE77-FD8F-4DF6-AF01-B95921B42F45}" destId="{4F210B71-6CB8-4CC2-B821-9AEEEF865FF7}" srcOrd="3" destOrd="0" parTransId="{BE7F2A5E-1FEE-4A96-BC5C-93A11369216A}" sibTransId="{D1B33A90-FD85-4DA7-A918-A6750A9CD92B}"/>
    <dgm:cxn modelId="{7A9CED54-8727-4192-AD58-76141F8BC327}" srcId="{D28ABE77-FD8F-4DF6-AF01-B95921B42F45}" destId="{C8B153EA-7364-4326-BFF3-9245C602800D}" srcOrd="2" destOrd="0" parTransId="{48591705-83FB-453B-BFED-1FEC14B4C2D2}" sibTransId="{F94317BF-5D83-430B-B137-B959C6A29CC1}"/>
    <dgm:cxn modelId="{BE60F79E-2643-4A94-993E-0809BACA49D6}" type="presOf" srcId="{8BC4EFAA-DB02-48B8-BD34-48668C058432}" destId="{8D19A8EA-2AF3-4828-AC6F-2FABD35D24A4}" srcOrd="0" destOrd="0" presId="urn:microsoft.com/office/officeart/2005/8/layout/process4"/>
    <dgm:cxn modelId="{AF5EEC21-95EE-4F6B-8E7B-C348BC06ED34}" type="presOf" srcId="{C8B153EA-7364-4326-BFF3-9245C602800D}" destId="{AF427BF9-B233-43FC-AD23-6CAEE3D52BBD}" srcOrd="0" destOrd="0" presId="urn:microsoft.com/office/officeart/2005/8/layout/process4"/>
    <dgm:cxn modelId="{B0C8CD44-63EE-4D07-B1BD-CCE06AF5F589}" type="presParOf" srcId="{DC23FC2F-20D6-48E8-9B22-A5AEBFFA7D59}" destId="{6890792F-0190-4D68-9C0D-93669753126B}" srcOrd="0" destOrd="0" presId="urn:microsoft.com/office/officeart/2005/8/layout/process4"/>
    <dgm:cxn modelId="{314F00A0-19BB-4182-8DF3-D9834785CBBC}" type="presParOf" srcId="{6890792F-0190-4D68-9C0D-93669753126B}" destId="{B44444B2-68F3-4E5F-A8CF-30E92AD070FA}" srcOrd="0" destOrd="0" presId="urn:microsoft.com/office/officeart/2005/8/layout/process4"/>
    <dgm:cxn modelId="{CAD3718C-F818-402C-B5C0-AFC7AB1F4718}" type="presParOf" srcId="{DC23FC2F-20D6-48E8-9B22-A5AEBFFA7D59}" destId="{F3D727F0-8BCC-48A1-B6BA-B35EF65E50F0}" srcOrd="1" destOrd="0" presId="urn:microsoft.com/office/officeart/2005/8/layout/process4"/>
    <dgm:cxn modelId="{999E86FE-6389-4AD9-8330-9A3DD5D17F1D}" type="presParOf" srcId="{DC23FC2F-20D6-48E8-9B22-A5AEBFFA7D59}" destId="{BAC31725-5DE6-4054-8C17-A64D6120EC74}" srcOrd="2" destOrd="0" presId="urn:microsoft.com/office/officeart/2005/8/layout/process4"/>
    <dgm:cxn modelId="{C5B0EC0B-4551-4CA9-A643-7731B3F240AB}" type="presParOf" srcId="{BAC31725-5DE6-4054-8C17-A64D6120EC74}" destId="{0A3BA6CA-2699-46C1-AEEE-94E95F0F266E}" srcOrd="0" destOrd="0" presId="urn:microsoft.com/office/officeart/2005/8/layout/process4"/>
    <dgm:cxn modelId="{A02E8683-ED91-46EE-888A-38DD267632EA}" type="presParOf" srcId="{DC23FC2F-20D6-48E8-9B22-A5AEBFFA7D59}" destId="{0ACF4AAE-3299-442E-AA78-3CAE5D2CB9D2}" srcOrd="3" destOrd="0" presId="urn:microsoft.com/office/officeart/2005/8/layout/process4"/>
    <dgm:cxn modelId="{E3F73C5C-27BC-4B5C-B7CC-02AD3F825F22}" type="presParOf" srcId="{DC23FC2F-20D6-48E8-9B22-A5AEBFFA7D59}" destId="{B42BAFF8-B8CD-4140-B951-E6E8A7E8D8B7}" srcOrd="4" destOrd="0" presId="urn:microsoft.com/office/officeart/2005/8/layout/process4"/>
    <dgm:cxn modelId="{A7850C6F-C0F3-49B3-9471-5F2236C4F2C6}" type="presParOf" srcId="{B42BAFF8-B8CD-4140-B951-E6E8A7E8D8B7}" destId="{3A0B151D-D6A1-4984-A598-DE035D53E332}" srcOrd="0" destOrd="0" presId="urn:microsoft.com/office/officeart/2005/8/layout/process4"/>
    <dgm:cxn modelId="{799E0455-C3DB-49E4-9E21-66EDF5C5EA8E}" type="presParOf" srcId="{DC23FC2F-20D6-48E8-9B22-A5AEBFFA7D59}" destId="{D1DC27BF-DE8E-45F5-9650-9DB526CACE2A}" srcOrd="5" destOrd="0" presId="urn:microsoft.com/office/officeart/2005/8/layout/process4"/>
    <dgm:cxn modelId="{80F229D5-7B0A-44E7-80C1-C36213FFB882}" type="presParOf" srcId="{DC23FC2F-20D6-48E8-9B22-A5AEBFFA7D59}" destId="{AD4CB38D-107D-4029-93CA-E5CA944A1E47}" srcOrd="6" destOrd="0" presId="urn:microsoft.com/office/officeart/2005/8/layout/process4"/>
    <dgm:cxn modelId="{AAC9168B-73EB-41D4-AAFC-E0C3BBC53C53}" type="presParOf" srcId="{AD4CB38D-107D-4029-93CA-E5CA944A1E47}" destId="{AF427BF9-B233-43FC-AD23-6CAEE3D52BBD}" srcOrd="0" destOrd="0" presId="urn:microsoft.com/office/officeart/2005/8/layout/process4"/>
    <dgm:cxn modelId="{3AB34926-17C6-49F2-8680-595A763FF240}" type="presParOf" srcId="{DC23FC2F-20D6-48E8-9B22-A5AEBFFA7D59}" destId="{71A11B60-A014-4FF7-BE7E-1D7ABABDF0B0}" srcOrd="7" destOrd="0" presId="urn:microsoft.com/office/officeart/2005/8/layout/process4"/>
    <dgm:cxn modelId="{85710400-3952-4168-84D5-234D2161882E}" type="presParOf" srcId="{DC23FC2F-20D6-48E8-9B22-A5AEBFFA7D59}" destId="{81507C6F-D068-4630-98C9-5D27D0BF78E8}" srcOrd="8" destOrd="0" presId="urn:microsoft.com/office/officeart/2005/8/layout/process4"/>
    <dgm:cxn modelId="{1F557FF0-6486-4457-864F-967BC99B826F}" type="presParOf" srcId="{81507C6F-D068-4630-98C9-5D27D0BF78E8}" destId="{8D19A8EA-2AF3-4828-AC6F-2FABD35D24A4}" srcOrd="0" destOrd="0" presId="urn:microsoft.com/office/officeart/2005/8/layout/process4"/>
    <dgm:cxn modelId="{E28753AC-4C9A-46E2-8847-A74D242B5C2F}" type="presParOf" srcId="{DC23FC2F-20D6-48E8-9B22-A5AEBFFA7D59}" destId="{DB8C3339-E835-4726-9AF0-0125BC395F9F}" srcOrd="9" destOrd="0" presId="urn:microsoft.com/office/officeart/2005/8/layout/process4"/>
    <dgm:cxn modelId="{F5D3E863-4247-4EFE-B062-A08478580152}" type="presParOf" srcId="{DC23FC2F-20D6-48E8-9B22-A5AEBFFA7D59}" destId="{80F95EE3-0803-4749-A8DE-E4586531B988}" srcOrd="10" destOrd="0" presId="urn:microsoft.com/office/officeart/2005/8/layout/process4"/>
    <dgm:cxn modelId="{B7F78A81-B2EE-483A-8E6F-2ED193C0DFFC}" type="presParOf" srcId="{80F95EE3-0803-4749-A8DE-E4586531B988}" destId="{F4757E72-304B-4BE1-BF0A-DEB12AD6C5D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CFFBE02-93A6-41A2-833D-D9BA658FD1E0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7A674CE-245F-4D97-95DF-A4B3E3CE4DC5}">
      <dgm:prSet custT="1"/>
      <dgm:spPr/>
      <dgm:t>
        <a:bodyPr/>
        <a:lstStyle/>
        <a:p>
          <a:pPr algn="ctr" rtl="0"/>
          <a:r>
            <a:rPr lang="ru-RU" sz="2000" b="1" dirty="0" smtClean="0"/>
            <a:t>ЗАБЛАГОВРЕМЕННО ПОКИНУТЬ ТЕРРИТОРИЮ РОССИИ</a:t>
          </a:r>
        </a:p>
        <a:p>
          <a:pPr algn="ctr" rtl="0"/>
          <a:r>
            <a:rPr lang="ru-RU" sz="2000" b="1" dirty="0" smtClean="0"/>
            <a:t>либо </a:t>
          </a:r>
          <a:endParaRPr lang="ru-RU" sz="2000" b="1" dirty="0"/>
        </a:p>
      </dgm:t>
    </dgm:pt>
    <dgm:pt modelId="{65C6E844-EDD0-4B14-953F-0B603FF5F7D1}" type="parTrans" cxnId="{8BF6B187-A486-47F2-8413-161CA7289E87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7864B9C7-C681-499A-A4A1-59AFB5949834}" type="sibTrans" cxnId="{8BF6B187-A486-47F2-8413-161CA7289E87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078BD560-5D7D-4959-8453-DF258568DE8F}">
      <dgm:prSet custT="1"/>
      <dgm:spPr/>
      <dgm:t>
        <a:bodyPr/>
        <a:lstStyle/>
        <a:p>
          <a:pPr algn="ctr" rtl="0"/>
          <a:r>
            <a:rPr lang="ru-RU" sz="2000" b="1" dirty="0" smtClean="0"/>
            <a:t>СВОЕВРЕМЕННО ПРОДЛИТЬ или ЗАМЕНИТЬ </a:t>
          </a:r>
        </a:p>
        <a:p>
          <a:pPr algn="ctr" rtl="0"/>
          <a:r>
            <a:rPr lang="ru-RU" sz="2000" b="1" dirty="0" smtClean="0"/>
            <a:t>на новый документ В КОНСУЛЬСТВЕ СВОЕЙ СТРАНЫ в России</a:t>
          </a:r>
          <a:endParaRPr lang="ru-RU" sz="2000" b="1" dirty="0"/>
        </a:p>
      </dgm:t>
    </dgm:pt>
    <dgm:pt modelId="{267E8EEA-B6A5-49AA-927A-139BBFD29525}" type="parTrans" cxnId="{4333E481-2284-4934-92F1-427FE852CA2E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A4F621CE-03E7-4060-B429-4D2CA3210205}" type="sibTrans" cxnId="{4333E481-2284-4934-92F1-427FE852CA2E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6012C1E7-A57D-483E-981D-7B850D341B83}">
      <dgm:prSet/>
      <dgm:spPr/>
      <dgm:t>
        <a:bodyPr/>
        <a:lstStyle/>
        <a:p>
          <a:pPr algn="ctr" rtl="0"/>
          <a:r>
            <a:rPr lang="ru-RU" b="1" dirty="0" smtClean="0"/>
            <a:t>НЕЗАМЕДЛИТЕЛЬНО ПРЕДСТАВИТЬ </a:t>
          </a:r>
        </a:p>
        <a:p>
          <a:pPr algn="ctr" rtl="0"/>
          <a:r>
            <a:rPr lang="ru-RU" b="1" dirty="0" smtClean="0"/>
            <a:t>его в </a:t>
          </a:r>
          <a:r>
            <a:rPr lang="ru-RU" b="1" dirty="0" smtClean="0"/>
            <a:t>отдел международных отношений Университета </a:t>
          </a:r>
          <a:r>
            <a:rPr lang="ru-RU" b="1" dirty="0" smtClean="0"/>
            <a:t>для постановки на миграционный учет и процедуры восстановления визы </a:t>
          </a:r>
        </a:p>
        <a:p>
          <a:pPr algn="ctr" rtl="0"/>
          <a:r>
            <a:rPr lang="ru-RU" b="1" dirty="0" smtClean="0"/>
            <a:t>(при необходимости).</a:t>
          </a:r>
          <a:endParaRPr lang="ru-RU" b="1" dirty="0"/>
        </a:p>
      </dgm:t>
    </dgm:pt>
    <dgm:pt modelId="{44A377BC-2761-44F7-BF6A-3C33914123A9}" type="parTrans" cxnId="{6755674D-FF41-485F-8249-4A800F7025AA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2E4AE068-7655-4914-AA35-E01A05A61E34}" type="sibTrans" cxnId="{6755674D-FF41-485F-8249-4A800F7025AA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1AC23F74-9C51-49BF-B99E-B5236CCDC224}" type="pres">
      <dgm:prSet presAssocID="{2CFFBE02-93A6-41A2-833D-D9BA658FD1E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8EFD39-43CF-42A0-8AF3-0D190085C376}" type="pres">
      <dgm:prSet presAssocID="{6012C1E7-A57D-483E-981D-7B850D341B83}" presName="boxAndChildren" presStyleCnt="0"/>
      <dgm:spPr/>
      <dgm:t>
        <a:bodyPr/>
        <a:lstStyle/>
        <a:p>
          <a:endParaRPr lang="ru-RU"/>
        </a:p>
      </dgm:t>
    </dgm:pt>
    <dgm:pt modelId="{0D782CE4-109C-41BD-88A7-74A87DEA1002}" type="pres">
      <dgm:prSet presAssocID="{6012C1E7-A57D-483E-981D-7B850D341B83}" presName="parentTextBox" presStyleLbl="node1" presStyleIdx="0" presStyleCnt="3"/>
      <dgm:spPr/>
      <dgm:t>
        <a:bodyPr/>
        <a:lstStyle/>
        <a:p>
          <a:endParaRPr lang="ru-RU"/>
        </a:p>
      </dgm:t>
    </dgm:pt>
    <dgm:pt modelId="{DEA62E52-C3A6-4E7B-AF4A-52302919EA24}" type="pres">
      <dgm:prSet presAssocID="{A4F621CE-03E7-4060-B429-4D2CA3210205}" presName="sp" presStyleCnt="0"/>
      <dgm:spPr/>
      <dgm:t>
        <a:bodyPr/>
        <a:lstStyle/>
        <a:p>
          <a:endParaRPr lang="ru-RU"/>
        </a:p>
      </dgm:t>
    </dgm:pt>
    <dgm:pt modelId="{90095B04-828B-44CE-A88F-B7931740D985}" type="pres">
      <dgm:prSet presAssocID="{078BD560-5D7D-4959-8453-DF258568DE8F}" presName="arrowAndChildren" presStyleCnt="0"/>
      <dgm:spPr/>
      <dgm:t>
        <a:bodyPr/>
        <a:lstStyle/>
        <a:p>
          <a:endParaRPr lang="ru-RU"/>
        </a:p>
      </dgm:t>
    </dgm:pt>
    <dgm:pt modelId="{2E48EFAE-E239-4EC3-BFEF-645DF081EEDF}" type="pres">
      <dgm:prSet presAssocID="{078BD560-5D7D-4959-8453-DF258568DE8F}" presName="parentTextArrow" presStyleLbl="node1" presStyleIdx="1" presStyleCnt="3" custScaleY="63235"/>
      <dgm:spPr/>
      <dgm:t>
        <a:bodyPr/>
        <a:lstStyle/>
        <a:p>
          <a:endParaRPr lang="ru-RU"/>
        </a:p>
      </dgm:t>
    </dgm:pt>
    <dgm:pt modelId="{DC6C61E3-ACE6-4D20-A6EE-91763A769FBA}" type="pres">
      <dgm:prSet presAssocID="{7864B9C7-C681-499A-A4A1-59AFB5949834}" presName="sp" presStyleCnt="0"/>
      <dgm:spPr/>
      <dgm:t>
        <a:bodyPr/>
        <a:lstStyle/>
        <a:p>
          <a:endParaRPr lang="ru-RU"/>
        </a:p>
      </dgm:t>
    </dgm:pt>
    <dgm:pt modelId="{09F5BE29-A651-49E7-AC14-FF68D96CE0D2}" type="pres">
      <dgm:prSet presAssocID="{17A674CE-245F-4D97-95DF-A4B3E3CE4DC5}" presName="arrowAndChildren" presStyleCnt="0"/>
      <dgm:spPr/>
      <dgm:t>
        <a:bodyPr/>
        <a:lstStyle/>
        <a:p>
          <a:endParaRPr lang="ru-RU"/>
        </a:p>
      </dgm:t>
    </dgm:pt>
    <dgm:pt modelId="{8CA2DB0A-9812-41FB-9A02-E7C74B6FE25E}" type="pres">
      <dgm:prSet presAssocID="{17A674CE-245F-4D97-95DF-A4B3E3CE4DC5}" presName="parentTextArrow" presStyleLbl="node1" presStyleIdx="2" presStyleCnt="3" custScaleY="46404"/>
      <dgm:spPr/>
      <dgm:t>
        <a:bodyPr/>
        <a:lstStyle/>
        <a:p>
          <a:endParaRPr lang="ru-RU"/>
        </a:p>
      </dgm:t>
    </dgm:pt>
  </dgm:ptLst>
  <dgm:cxnLst>
    <dgm:cxn modelId="{8BF6B187-A486-47F2-8413-161CA7289E87}" srcId="{2CFFBE02-93A6-41A2-833D-D9BA658FD1E0}" destId="{17A674CE-245F-4D97-95DF-A4B3E3CE4DC5}" srcOrd="0" destOrd="0" parTransId="{65C6E844-EDD0-4B14-953F-0B603FF5F7D1}" sibTransId="{7864B9C7-C681-499A-A4A1-59AFB5949834}"/>
    <dgm:cxn modelId="{11781ABA-E916-4FF3-AF5D-25635C228EBD}" type="presOf" srcId="{6012C1E7-A57D-483E-981D-7B850D341B83}" destId="{0D782CE4-109C-41BD-88A7-74A87DEA1002}" srcOrd="0" destOrd="0" presId="urn:microsoft.com/office/officeart/2005/8/layout/process4"/>
    <dgm:cxn modelId="{6755674D-FF41-485F-8249-4A800F7025AA}" srcId="{2CFFBE02-93A6-41A2-833D-D9BA658FD1E0}" destId="{6012C1E7-A57D-483E-981D-7B850D341B83}" srcOrd="2" destOrd="0" parTransId="{44A377BC-2761-44F7-BF6A-3C33914123A9}" sibTransId="{2E4AE068-7655-4914-AA35-E01A05A61E34}"/>
    <dgm:cxn modelId="{4333E481-2284-4934-92F1-427FE852CA2E}" srcId="{2CFFBE02-93A6-41A2-833D-D9BA658FD1E0}" destId="{078BD560-5D7D-4959-8453-DF258568DE8F}" srcOrd="1" destOrd="0" parTransId="{267E8EEA-B6A5-49AA-927A-139BBFD29525}" sibTransId="{A4F621CE-03E7-4060-B429-4D2CA3210205}"/>
    <dgm:cxn modelId="{FDEF6322-EB08-49E5-BB05-E615A55E97D8}" type="presOf" srcId="{17A674CE-245F-4D97-95DF-A4B3E3CE4DC5}" destId="{8CA2DB0A-9812-41FB-9A02-E7C74B6FE25E}" srcOrd="0" destOrd="0" presId="urn:microsoft.com/office/officeart/2005/8/layout/process4"/>
    <dgm:cxn modelId="{B9A0CCD9-1655-412B-9079-AC7656917B65}" type="presOf" srcId="{078BD560-5D7D-4959-8453-DF258568DE8F}" destId="{2E48EFAE-E239-4EC3-BFEF-645DF081EEDF}" srcOrd="0" destOrd="0" presId="urn:microsoft.com/office/officeart/2005/8/layout/process4"/>
    <dgm:cxn modelId="{9DAA0BE9-CD98-4388-B05C-AAFC36BD708C}" type="presOf" srcId="{2CFFBE02-93A6-41A2-833D-D9BA658FD1E0}" destId="{1AC23F74-9C51-49BF-B99E-B5236CCDC224}" srcOrd="0" destOrd="0" presId="urn:microsoft.com/office/officeart/2005/8/layout/process4"/>
    <dgm:cxn modelId="{DCD8A7D8-04BD-4DC8-BF13-69C093C613B1}" type="presParOf" srcId="{1AC23F74-9C51-49BF-B99E-B5236CCDC224}" destId="{8E8EFD39-43CF-42A0-8AF3-0D190085C376}" srcOrd="0" destOrd="0" presId="urn:microsoft.com/office/officeart/2005/8/layout/process4"/>
    <dgm:cxn modelId="{745AE35E-093E-43B1-93F4-A70BEDBC0098}" type="presParOf" srcId="{8E8EFD39-43CF-42A0-8AF3-0D190085C376}" destId="{0D782CE4-109C-41BD-88A7-74A87DEA1002}" srcOrd="0" destOrd="0" presId="urn:microsoft.com/office/officeart/2005/8/layout/process4"/>
    <dgm:cxn modelId="{61B3751E-F59D-406F-8578-E9E60E503232}" type="presParOf" srcId="{1AC23F74-9C51-49BF-B99E-B5236CCDC224}" destId="{DEA62E52-C3A6-4E7B-AF4A-52302919EA24}" srcOrd="1" destOrd="0" presId="urn:microsoft.com/office/officeart/2005/8/layout/process4"/>
    <dgm:cxn modelId="{3438C91C-FAA6-4C22-B551-9E4FACC84E10}" type="presParOf" srcId="{1AC23F74-9C51-49BF-B99E-B5236CCDC224}" destId="{90095B04-828B-44CE-A88F-B7931740D985}" srcOrd="2" destOrd="0" presId="urn:microsoft.com/office/officeart/2005/8/layout/process4"/>
    <dgm:cxn modelId="{78B6AF9B-CB04-4BB7-8539-81A069B8EBCC}" type="presParOf" srcId="{90095B04-828B-44CE-A88F-B7931740D985}" destId="{2E48EFAE-E239-4EC3-BFEF-645DF081EEDF}" srcOrd="0" destOrd="0" presId="urn:microsoft.com/office/officeart/2005/8/layout/process4"/>
    <dgm:cxn modelId="{BE5DE04B-2B85-4907-B050-41907AB44E32}" type="presParOf" srcId="{1AC23F74-9C51-49BF-B99E-B5236CCDC224}" destId="{DC6C61E3-ACE6-4D20-A6EE-91763A769FBA}" srcOrd="3" destOrd="0" presId="urn:microsoft.com/office/officeart/2005/8/layout/process4"/>
    <dgm:cxn modelId="{9A3D69B8-6E67-4B06-B8AE-1A78AE0246F3}" type="presParOf" srcId="{1AC23F74-9C51-49BF-B99E-B5236CCDC224}" destId="{09F5BE29-A651-49E7-AC14-FF68D96CE0D2}" srcOrd="4" destOrd="0" presId="urn:microsoft.com/office/officeart/2005/8/layout/process4"/>
    <dgm:cxn modelId="{074F8D61-1109-4CC0-A447-A43E93C3E95B}" type="presParOf" srcId="{09F5BE29-A651-49E7-AC14-FF68D96CE0D2}" destId="{8CA2DB0A-9812-41FB-9A02-E7C74B6FE25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1012721-BA4E-41E9-B254-B2F8AE9B415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4E3CD5A-626F-4ACC-BF7A-A0FD3F796813}" type="pres">
      <dgm:prSet presAssocID="{31012721-BA4E-41E9-B254-B2F8AE9B415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43B0CB6-B743-4C91-8A5A-9EBF31631638}" type="presOf" srcId="{31012721-BA4E-41E9-B254-B2F8AE9B4154}" destId="{74E3CD5A-626F-4ACC-BF7A-A0FD3F79681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25B39BF-B1D4-4839-B67E-E10088EC249B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0A39479-FA79-4CAA-8C29-6A2A5A792BE9}">
      <dgm:prSet/>
      <dgm:spPr/>
      <dgm:t>
        <a:bodyPr/>
        <a:lstStyle/>
        <a:p>
          <a:pPr rtl="0"/>
          <a:r>
            <a:rPr lang="ru-RU" b="1" dirty="0" smtClean="0"/>
            <a:t>УВЕДОМИТЬ </a:t>
          </a:r>
        </a:p>
        <a:p>
          <a:pPr rtl="0"/>
          <a:r>
            <a:rPr lang="ru-RU" b="1" dirty="0" smtClean="0"/>
            <a:t>отдел международных отношений </a:t>
          </a:r>
          <a:r>
            <a:rPr lang="ru-RU" b="1" dirty="0" smtClean="0"/>
            <a:t>СГУС, коменданта общежития, куратора</a:t>
          </a:r>
          <a:endParaRPr lang="ru-RU" b="1" dirty="0"/>
        </a:p>
      </dgm:t>
    </dgm:pt>
    <dgm:pt modelId="{B903D7DB-9816-4588-83C8-6114AC9DBA78}" type="parTrans" cxnId="{FC2F2FF2-3D39-4CE1-9260-86FFC6A21553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7569EEA3-5617-48F2-B08E-07A9B9814E73}" type="sibTrans" cxnId="{FC2F2FF2-3D39-4CE1-9260-86FFC6A21553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05EFB6B5-ED55-4785-AEA4-595FE7C0F735}">
      <dgm:prSet/>
      <dgm:spPr/>
      <dgm:t>
        <a:bodyPr/>
        <a:lstStyle/>
        <a:p>
          <a:pPr algn="ctr" rtl="0"/>
          <a:r>
            <a:rPr lang="ru-RU" b="1" smtClean="0"/>
            <a:t>Приложить копию билета</a:t>
          </a:r>
          <a:endParaRPr lang="ru-RU" b="1" dirty="0"/>
        </a:p>
      </dgm:t>
    </dgm:pt>
    <dgm:pt modelId="{C12533C2-CC84-4B6F-824F-2E07D2A3D6F3}" type="parTrans" cxnId="{17554F3D-2C79-485E-B97E-86104017A1B4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863EF02A-DB3A-47A1-AA48-57EF160734FD}" type="sibTrans" cxnId="{17554F3D-2C79-485E-B97E-86104017A1B4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419AC410-7204-4D8C-B990-8CEE2E9B8723}">
      <dgm:prSet/>
      <dgm:spPr/>
      <dgm:t>
        <a:bodyPr/>
        <a:lstStyle/>
        <a:p>
          <a:pPr rtl="0"/>
          <a:r>
            <a:rPr lang="ru-RU" b="1" dirty="0" smtClean="0"/>
            <a:t>В этом случае, иностранный гражданин СНИМАЕТСЯ С РЕГИСТРАЦИИ</a:t>
          </a:r>
          <a:endParaRPr lang="ru-RU" b="1" dirty="0"/>
        </a:p>
      </dgm:t>
    </dgm:pt>
    <dgm:pt modelId="{85DE8274-6BC5-4BBE-BCEA-884F50B747A6}" type="parTrans" cxnId="{94E98941-1FCC-4DA6-BA6C-3B90D33B2254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BCE21B50-B84D-4420-A07A-5EBE3C297110}" type="sibTrans" cxnId="{94E98941-1FCC-4DA6-BA6C-3B90D33B2254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9244A326-3E33-491A-B0C1-EFB78AFEF55F}">
      <dgm:prSet/>
      <dgm:spPr/>
      <dgm:t>
        <a:bodyPr/>
        <a:lstStyle/>
        <a:p>
          <a:r>
            <a:rPr lang="ru-RU" b="1" dirty="0" smtClean="0"/>
            <a:t>Пройти ПОСТАНОВКУ НА УЧЕТ ПО ВОЗВРАЩЕНИИ</a:t>
          </a:r>
          <a:endParaRPr lang="ru-RU" b="1" dirty="0"/>
        </a:p>
      </dgm:t>
    </dgm:pt>
    <dgm:pt modelId="{E45F59E7-843A-4B1E-9314-D377181F726C}" type="parTrans" cxnId="{910ABEBE-8A91-457B-B10E-4CC911DF4252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ED57D950-9B71-4223-9C64-68F6C16A0649}" type="sibTrans" cxnId="{910ABEBE-8A91-457B-B10E-4CC911DF4252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B8D98FB7-9482-405B-9392-39C4C3925C67}" type="pres">
      <dgm:prSet presAssocID="{325B39BF-B1D4-4839-B67E-E10088EC249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7D7D66-AE31-4725-BA21-8F30C3075CAD}" type="pres">
      <dgm:prSet presAssocID="{80A39479-FA79-4CAA-8C29-6A2A5A792BE9}" presName="linNode" presStyleCnt="0"/>
      <dgm:spPr/>
      <dgm:t>
        <a:bodyPr/>
        <a:lstStyle/>
        <a:p>
          <a:endParaRPr lang="ru-RU"/>
        </a:p>
      </dgm:t>
    </dgm:pt>
    <dgm:pt modelId="{F27F21AE-E5FB-4175-9F52-1E8336E10D62}" type="pres">
      <dgm:prSet presAssocID="{80A39479-FA79-4CAA-8C29-6A2A5A792BE9}" presName="parentText" presStyleLbl="node1" presStyleIdx="0" presStyleCnt="4" custScaleX="277778" custScaleY="103973" custLinFactNeighborX="-1602" custLinFactNeighborY="-165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CE2CBB-8502-4AC6-8863-B02A03B63335}" type="pres">
      <dgm:prSet presAssocID="{7569EEA3-5617-48F2-B08E-07A9B9814E73}" presName="sp" presStyleCnt="0"/>
      <dgm:spPr/>
      <dgm:t>
        <a:bodyPr/>
        <a:lstStyle/>
        <a:p>
          <a:endParaRPr lang="ru-RU"/>
        </a:p>
      </dgm:t>
    </dgm:pt>
    <dgm:pt modelId="{ECB2ABFC-E879-4B36-991B-956209A3415D}" type="pres">
      <dgm:prSet presAssocID="{05EFB6B5-ED55-4785-AEA4-595FE7C0F735}" presName="linNode" presStyleCnt="0"/>
      <dgm:spPr/>
      <dgm:t>
        <a:bodyPr/>
        <a:lstStyle/>
        <a:p>
          <a:endParaRPr lang="ru-RU"/>
        </a:p>
      </dgm:t>
    </dgm:pt>
    <dgm:pt modelId="{09AE8C58-69FD-468F-98C4-D2DE1B2F21C3}" type="pres">
      <dgm:prSet presAssocID="{05EFB6B5-ED55-4785-AEA4-595FE7C0F735}" presName="parentText" presStyleLbl="node1" presStyleIdx="1" presStyleCnt="4" custScaleX="276957" custScaleY="7220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5B532E-3264-4079-B6BC-48A81368D8CC}" type="pres">
      <dgm:prSet presAssocID="{863EF02A-DB3A-47A1-AA48-57EF160734FD}" presName="sp" presStyleCnt="0"/>
      <dgm:spPr/>
      <dgm:t>
        <a:bodyPr/>
        <a:lstStyle/>
        <a:p>
          <a:endParaRPr lang="ru-RU"/>
        </a:p>
      </dgm:t>
    </dgm:pt>
    <dgm:pt modelId="{9FBD69AD-AB08-4702-BC04-788D2C7B12D4}" type="pres">
      <dgm:prSet presAssocID="{419AC410-7204-4D8C-B990-8CEE2E9B8723}" presName="linNode" presStyleCnt="0"/>
      <dgm:spPr/>
      <dgm:t>
        <a:bodyPr/>
        <a:lstStyle/>
        <a:p>
          <a:endParaRPr lang="ru-RU"/>
        </a:p>
      </dgm:t>
    </dgm:pt>
    <dgm:pt modelId="{33BEAC56-D212-430E-997F-71F841B59AF1}" type="pres">
      <dgm:prSet presAssocID="{419AC410-7204-4D8C-B990-8CEE2E9B8723}" presName="parentText" presStyleLbl="node1" presStyleIdx="2" presStyleCnt="4" custScaleX="277778" custScaleY="6553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C1A81C-149E-45AF-BD56-C2A9A6C04A73}" type="pres">
      <dgm:prSet presAssocID="{BCE21B50-B84D-4420-A07A-5EBE3C297110}" presName="sp" presStyleCnt="0"/>
      <dgm:spPr/>
      <dgm:t>
        <a:bodyPr/>
        <a:lstStyle/>
        <a:p>
          <a:endParaRPr lang="ru-RU"/>
        </a:p>
      </dgm:t>
    </dgm:pt>
    <dgm:pt modelId="{90E4CE76-8A14-43D4-9EAC-4A068161C0CC}" type="pres">
      <dgm:prSet presAssocID="{9244A326-3E33-491A-B0C1-EFB78AFEF55F}" presName="linNode" presStyleCnt="0"/>
      <dgm:spPr/>
      <dgm:t>
        <a:bodyPr/>
        <a:lstStyle/>
        <a:p>
          <a:endParaRPr lang="ru-RU"/>
        </a:p>
      </dgm:t>
    </dgm:pt>
    <dgm:pt modelId="{1C666A9B-CC77-4860-85C1-A9AC3BCF2852}" type="pres">
      <dgm:prSet presAssocID="{9244A326-3E33-491A-B0C1-EFB78AFEF55F}" presName="parentText" presStyleLbl="node1" presStyleIdx="3" presStyleCnt="4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15FEC4-E15D-44DB-BD92-4418C93AB939}" type="presOf" srcId="{325B39BF-B1D4-4839-B67E-E10088EC249B}" destId="{B8D98FB7-9482-405B-9392-39C4C3925C67}" srcOrd="0" destOrd="0" presId="urn:microsoft.com/office/officeart/2005/8/layout/vList5"/>
    <dgm:cxn modelId="{910ABEBE-8A91-457B-B10E-4CC911DF4252}" srcId="{325B39BF-B1D4-4839-B67E-E10088EC249B}" destId="{9244A326-3E33-491A-B0C1-EFB78AFEF55F}" srcOrd="3" destOrd="0" parTransId="{E45F59E7-843A-4B1E-9314-D377181F726C}" sibTransId="{ED57D950-9B71-4223-9C64-68F6C16A0649}"/>
    <dgm:cxn modelId="{DF4D26AC-565B-49BC-98E5-526D033CA0A2}" type="presOf" srcId="{80A39479-FA79-4CAA-8C29-6A2A5A792BE9}" destId="{F27F21AE-E5FB-4175-9F52-1E8336E10D62}" srcOrd="0" destOrd="0" presId="urn:microsoft.com/office/officeart/2005/8/layout/vList5"/>
    <dgm:cxn modelId="{FC2F2FF2-3D39-4CE1-9260-86FFC6A21553}" srcId="{325B39BF-B1D4-4839-B67E-E10088EC249B}" destId="{80A39479-FA79-4CAA-8C29-6A2A5A792BE9}" srcOrd="0" destOrd="0" parTransId="{B903D7DB-9816-4588-83C8-6114AC9DBA78}" sibTransId="{7569EEA3-5617-48F2-B08E-07A9B9814E73}"/>
    <dgm:cxn modelId="{17554F3D-2C79-485E-B97E-86104017A1B4}" srcId="{325B39BF-B1D4-4839-B67E-E10088EC249B}" destId="{05EFB6B5-ED55-4785-AEA4-595FE7C0F735}" srcOrd="1" destOrd="0" parTransId="{C12533C2-CC84-4B6F-824F-2E07D2A3D6F3}" sibTransId="{863EF02A-DB3A-47A1-AA48-57EF160734FD}"/>
    <dgm:cxn modelId="{94E98941-1FCC-4DA6-BA6C-3B90D33B2254}" srcId="{325B39BF-B1D4-4839-B67E-E10088EC249B}" destId="{419AC410-7204-4D8C-B990-8CEE2E9B8723}" srcOrd="2" destOrd="0" parTransId="{85DE8274-6BC5-4BBE-BCEA-884F50B747A6}" sibTransId="{BCE21B50-B84D-4420-A07A-5EBE3C297110}"/>
    <dgm:cxn modelId="{BF53B866-C5AA-4F0E-B25E-CFB0FF78DE3D}" type="presOf" srcId="{419AC410-7204-4D8C-B990-8CEE2E9B8723}" destId="{33BEAC56-D212-430E-997F-71F841B59AF1}" srcOrd="0" destOrd="0" presId="urn:microsoft.com/office/officeart/2005/8/layout/vList5"/>
    <dgm:cxn modelId="{FAECD83C-A430-438D-AD4A-431B1F7D3EE4}" type="presOf" srcId="{05EFB6B5-ED55-4785-AEA4-595FE7C0F735}" destId="{09AE8C58-69FD-468F-98C4-D2DE1B2F21C3}" srcOrd="0" destOrd="0" presId="urn:microsoft.com/office/officeart/2005/8/layout/vList5"/>
    <dgm:cxn modelId="{1DC638C6-A7CB-44C9-B1EA-F878325D76C1}" type="presOf" srcId="{9244A326-3E33-491A-B0C1-EFB78AFEF55F}" destId="{1C666A9B-CC77-4860-85C1-A9AC3BCF2852}" srcOrd="0" destOrd="0" presId="urn:microsoft.com/office/officeart/2005/8/layout/vList5"/>
    <dgm:cxn modelId="{79BB129B-56BA-46DE-A376-1F9C32E1560D}" type="presParOf" srcId="{B8D98FB7-9482-405B-9392-39C4C3925C67}" destId="{D57D7D66-AE31-4725-BA21-8F30C3075CAD}" srcOrd="0" destOrd="0" presId="urn:microsoft.com/office/officeart/2005/8/layout/vList5"/>
    <dgm:cxn modelId="{9B69370F-95EE-4B8B-9035-57253EC6BB84}" type="presParOf" srcId="{D57D7D66-AE31-4725-BA21-8F30C3075CAD}" destId="{F27F21AE-E5FB-4175-9F52-1E8336E10D62}" srcOrd="0" destOrd="0" presId="urn:microsoft.com/office/officeart/2005/8/layout/vList5"/>
    <dgm:cxn modelId="{1FBC1CE8-DE00-463A-87C7-C6E7CC60C875}" type="presParOf" srcId="{B8D98FB7-9482-405B-9392-39C4C3925C67}" destId="{C0CE2CBB-8502-4AC6-8863-B02A03B63335}" srcOrd="1" destOrd="0" presId="urn:microsoft.com/office/officeart/2005/8/layout/vList5"/>
    <dgm:cxn modelId="{242C3785-D252-4911-A92E-7C150F87AF7B}" type="presParOf" srcId="{B8D98FB7-9482-405B-9392-39C4C3925C67}" destId="{ECB2ABFC-E879-4B36-991B-956209A3415D}" srcOrd="2" destOrd="0" presId="urn:microsoft.com/office/officeart/2005/8/layout/vList5"/>
    <dgm:cxn modelId="{978E7FC6-1248-497A-8ED8-A410E4768673}" type="presParOf" srcId="{ECB2ABFC-E879-4B36-991B-956209A3415D}" destId="{09AE8C58-69FD-468F-98C4-D2DE1B2F21C3}" srcOrd="0" destOrd="0" presId="urn:microsoft.com/office/officeart/2005/8/layout/vList5"/>
    <dgm:cxn modelId="{83CC6AD0-08C2-4E47-B8C4-22228C058D93}" type="presParOf" srcId="{B8D98FB7-9482-405B-9392-39C4C3925C67}" destId="{3B5B532E-3264-4079-B6BC-48A81368D8CC}" srcOrd="3" destOrd="0" presId="urn:microsoft.com/office/officeart/2005/8/layout/vList5"/>
    <dgm:cxn modelId="{D1C47D54-C83B-40C0-A748-A874221930B6}" type="presParOf" srcId="{B8D98FB7-9482-405B-9392-39C4C3925C67}" destId="{9FBD69AD-AB08-4702-BC04-788D2C7B12D4}" srcOrd="4" destOrd="0" presId="urn:microsoft.com/office/officeart/2005/8/layout/vList5"/>
    <dgm:cxn modelId="{CE81379F-A64F-4B81-A9A0-4F1F1017D045}" type="presParOf" srcId="{9FBD69AD-AB08-4702-BC04-788D2C7B12D4}" destId="{33BEAC56-D212-430E-997F-71F841B59AF1}" srcOrd="0" destOrd="0" presId="urn:microsoft.com/office/officeart/2005/8/layout/vList5"/>
    <dgm:cxn modelId="{88E8F761-D114-48E9-B751-65722A401E1F}" type="presParOf" srcId="{B8D98FB7-9482-405B-9392-39C4C3925C67}" destId="{ADC1A81C-149E-45AF-BD56-C2A9A6C04A73}" srcOrd="5" destOrd="0" presId="urn:microsoft.com/office/officeart/2005/8/layout/vList5"/>
    <dgm:cxn modelId="{596478A0-16B7-4719-AB67-73B683AC53EB}" type="presParOf" srcId="{B8D98FB7-9482-405B-9392-39C4C3925C67}" destId="{90E4CE76-8A14-43D4-9EAC-4A068161C0CC}" srcOrd="6" destOrd="0" presId="urn:microsoft.com/office/officeart/2005/8/layout/vList5"/>
    <dgm:cxn modelId="{CFB7C767-4AB0-49E3-A6F5-E71B3ED52091}" type="presParOf" srcId="{90E4CE76-8A14-43D4-9EAC-4A068161C0CC}" destId="{1C666A9B-CC77-4860-85C1-A9AC3BCF285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DC90CB0-2600-458A-B574-EAF4AEC9779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B1C1112-658E-44BF-B3EA-620FFA0C9C38}">
      <dgm:prSet/>
      <dgm:spPr/>
      <dgm:t>
        <a:bodyPr/>
        <a:lstStyle/>
        <a:p>
          <a:pPr algn="ctr" rtl="0"/>
          <a:r>
            <a:rPr lang="ru-RU" b="1" i="0" dirty="0" smtClean="0"/>
            <a:t>ИЗВЕСТИТЬ</a:t>
          </a:r>
          <a:r>
            <a:rPr lang="ru-RU" b="0" i="0" dirty="0" smtClean="0"/>
            <a:t> </a:t>
          </a:r>
          <a:r>
            <a:rPr lang="ru-RU" b="1" i="0" dirty="0" smtClean="0"/>
            <a:t>отдел международных отношений </a:t>
          </a:r>
          <a:r>
            <a:rPr lang="ru-RU" b="1" i="0" dirty="0" smtClean="0"/>
            <a:t>СГУС</a:t>
          </a:r>
          <a:endParaRPr lang="ru-RU" b="1" dirty="0"/>
        </a:p>
      </dgm:t>
    </dgm:pt>
    <dgm:pt modelId="{B8886436-F760-4CC7-B10E-DD3E3428A928}" type="parTrans" cxnId="{4FD89FBC-CF69-4109-9DE1-37832EB62071}">
      <dgm:prSet/>
      <dgm:spPr/>
      <dgm:t>
        <a:bodyPr/>
        <a:lstStyle/>
        <a:p>
          <a:pPr algn="ctr"/>
          <a:endParaRPr lang="ru-RU" b="1">
            <a:solidFill>
              <a:schemeClr val="bg1"/>
            </a:solidFill>
          </a:endParaRPr>
        </a:p>
      </dgm:t>
    </dgm:pt>
    <dgm:pt modelId="{58AAB5E6-48AF-481B-AB3E-EA98BF7B11E9}" type="sibTrans" cxnId="{4FD89FBC-CF69-4109-9DE1-37832EB62071}">
      <dgm:prSet/>
      <dgm:spPr/>
      <dgm:t>
        <a:bodyPr/>
        <a:lstStyle/>
        <a:p>
          <a:pPr algn="ctr"/>
          <a:endParaRPr lang="ru-RU" b="1">
            <a:solidFill>
              <a:schemeClr val="bg1"/>
            </a:solidFill>
          </a:endParaRPr>
        </a:p>
      </dgm:t>
    </dgm:pt>
    <dgm:pt modelId="{C5C70B65-BDC3-48B6-98F4-3C6D6948B37C}">
      <dgm:prSet/>
      <dgm:spPr/>
      <dgm:t>
        <a:bodyPr/>
        <a:lstStyle/>
        <a:p>
          <a:pPr algn="ctr" rtl="0"/>
          <a:r>
            <a:rPr lang="ru-RU" b="1" i="0" dirty="0" smtClean="0"/>
            <a:t>ВСТАТЬ НА МИГРАЦИОННЫЙ УЧЕТ ПО МЕСТУ ПРЕБЫВАНИЯ </a:t>
          </a:r>
        </a:p>
        <a:p>
          <a:pPr algn="ctr" rtl="0"/>
          <a:r>
            <a:rPr lang="ru-RU" b="1" i="0" dirty="0" smtClean="0"/>
            <a:t>(в гостинице, хостеле)</a:t>
          </a:r>
          <a:endParaRPr lang="ru-RU" b="1" dirty="0"/>
        </a:p>
      </dgm:t>
    </dgm:pt>
    <dgm:pt modelId="{0F4CAD45-BDCE-45DD-B556-44BE74EF184D}" type="parTrans" cxnId="{B76FA21A-1DDD-4AFA-BAB9-B69B9DCA4D4B}">
      <dgm:prSet/>
      <dgm:spPr/>
      <dgm:t>
        <a:bodyPr/>
        <a:lstStyle/>
        <a:p>
          <a:pPr algn="ctr"/>
          <a:endParaRPr lang="ru-RU" b="1">
            <a:solidFill>
              <a:schemeClr val="bg1"/>
            </a:solidFill>
          </a:endParaRPr>
        </a:p>
      </dgm:t>
    </dgm:pt>
    <dgm:pt modelId="{26FA171F-02DD-423F-AC14-DDD4A87AF430}" type="sibTrans" cxnId="{B76FA21A-1DDD-4AFA-BAB9-B69B9DCA4D4B}">
      <dgm:prSet/>
      <dgm:spPr/>
      <dgm:t>
        <a:bodyPr/>
        <a:lstStyle/>
        <a:p>
          <a:pPr algn="ctr"/>
          <a:endParaRPr lang="ru-RU" b="1">
            <a:solidFill>
              <a:schemeClr val="bg1"/>
            </a:solidFill>
          </a:endParaRPr>
        </a:p>
      </dgm:t>
    </dgm:pt>
    <dgm:pt modelId="{08D4E404-4275-498E-8FCC-2054E19919FD}">
      <dgm:prSet/>
      <dgm:spPr/>
      <dgm:t>
        <a:bodyPr/>
        <a:lstStyle/>
        <a:p>
          <a:pPr algn="ctr" rtl="0"/>
          <a:r>
            <a:rPr lang="ru-RU" b="1" i="0" dirty="0" smtClean="0"/>
            <a:t>ПЕРЕСЛАТЬ (ФОТО, СКАН) КОПИЮ НОВОЙ ВРЕМЕННОЙ РЕГИСТРАЦИИ </a:t>
          </a:r>
          <a:endParaRPr lang="en-US" b="1" i="0" dirty="0" smtClean="0"/>
        </a:p>
        <a:p>
          <a:pPr algn="ctr" rtl="0"/>
          <a:r>
            <a:rPr lang="ru-RU" b="1" i="0" dirty="0" smtClean="0"/>
            <a:t>в </a:t>
          </a:r>
          <a:r>
            <a:rPr lang="ru-RU" b="1" i="0" dirty="0" smtClean="0"/>
            <a:t>отдел международных отношений </a:t>
          </a:r>
          <a:r>
            <a:rPr lang="ru-RU" b="1" i="0" dirty="0" smtClean="0"/>
            <a:t>СГУС </a:t>
          </a:r>
          <a:r>
            <a:rPr lang="en-GB" b="1" i="0" dirty="0" smtClean="0"/>
            <a:t>intrel@sgus.ru</a:t>
          </a:r>
          <a:endParaRPr lang="ru-RU" b="1" dirty="0"/>
        </a:p>
      </dgm:t>
    </dgm:pt>
    <dgm:pt modelId="{4B37BAFE-3749-44C7-8358-FA0DEB65D285}" type="parTrans" cxnId="{B7C5FB37-1DDA-4B8B-9BF8-C36EF1D1413C}">
      <dgm:prSet/>
      <dgm:spPr/>
      <dgm:t>
        <a:bodyPr/>
        <a:lstStyle/>
        <a:p>
          <a:pPr algn="ctr"/>
          <a:endParaRPr lang="ru-RU" b="1">
            <a:solidFill>
              <a:schemeClr val="bg1"/>
            </a:solidFill>
          </a:endParaRPr>
        </a:p>
      </dgm:t>
    </dgm:pt>
    <dgm:pt modelId="{52976BEA-2783-4E36-9D80-0359A638B0FE}" type="sibTrans" cxnId="{B7C5FB37-1DDA-4B8B-9BF8-C36EF1D1413C}">
      <dgm:prSet/>
      <dgm:spPr/>
      <dgm:t>
        <a:bodyPr/>
        <a:lstStyle/>
        <a:p>
          <a:pPr algn="ctr"/>
          <a:endParaRPr lang="ru-RU" b="1">
            <a:solidFill>
              <a:schemeClr val="bg1"/>
            </a:solidFill>
          </a:endParaRPr>
        </a:p>
      </dgm:t>
    </dgm:pt>
    <dgm:pt modelId="{99D42E8C-6C08-46C8-B00B-1B9BEDAD0F59}">
      <dgm:prSet/>
      <dgm:spPr/>
      <dgm:t>
        <a:bodyPr/>
        <a:lstStyle/>
        <a:p>
          <a:pPr algn="ctr" rtl="0"/>
          <a:r>
            <a:rPr lang="ru-RU" b="1" i="0" dirty="0" smtClean="0"/>
            <a:t>СНОВА ЗАРЕГИСТРИРОВАТЬСЯ В ОБЩЕЖИТИИ</a:t>
          </a:r>
          <a:r>
            <a:rPr lang="en-US" b="1" i="0" dirty="0" smtClean="0"/>
            <a:t>!!!!</a:t>
          </a:r>
        </a:p>
        <a:p>
          <a:pPr algn="ctr" rtl="0"/>
          <a:r>
            <a:rPr lang="ru-RU" b="1" i="0" dirty="0" smtClean="0"/>
            <a:t>по возвращении в Смоленск </a:t>
          </a:r>
          <a:endParaRPr lang="ru-RU" b="1" dirty="0"/>
        </a:p>
      </dgm:t>
    </dgm:pt>
    <dgm:pt modelId="{946F6E32-D175-443B-89E9-BBD1DD264E72}" type="parTrans" cxnId="{622D4EB6-750D-459B-AA47-A1BE2CA81CF4}">
      <dgm:prSet/>
      <dgm:spPr/>
      <dgm:t>
        <a:bodyPr/>
        <a:lstStyle/>
        <a:p>
          <a:pPr algn="ctr"/>
          <a:endParaRPr lang="ru-RU" b="1">
            <a:solidFill>
              <a:schemeClr val="bg1"/>
            </a:solidFill>
          </a:endParaRPr>
        </a:p>
      </dgm:t>
    </dgm:pt>
    <dgm:pt modelId="{0279BFF0-249B-49CA-93D0-0BC416ECA712}" type="sibTrans" cxnId="{622D4EB6-750D-459B-AA47-A1BE2CA81CF4}">
      <dgm:prSet/>
      <dgm:spPr/>
      <dgm:t>
        <a:bodyPr/>
        <a:lstStyle/>
        <a:p>
          <a:pPr algn="ctr"/>
          <a:endParaRPr lang="ru-RU" b="1">
            <a:solidFill>
              <a:schemeClr val="bg1"/>
            </a:solidFill>
          </a:endParaRPr>
        </a:p>
      </dgm:t>
    </dgm:pt>
    <dgm:pt modelId="{AE848E85-3770-458A-AEBC-D957FF9C77BC}" type="pres">
      <dgm:prSet presAssocID="{4DC90CB0-2600-458A-B574-EAF4AEC977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282997-827B-466B-916E-222C2F0E8F04}" type="pres">
      <dgm:prSet presAssocID="{CB1C1112-658E-44BF-B3EA-620FFA0C9C3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FB6A6-7F45-47FA-9CA8-6A4EF2B2262D}" type="pres">
      <dgm:prSet presAssocID="{58AAB5E6-48AF-481B-AB3E-EA98BF7B11E9}" presName="spacer" presStyleCnt="0"/>
      <dgm:spPr/>
      <dgm:t>
        <a:bodyPr/>
        <a:lstStyle/>
        <a:p>
          <a:endParaRPr lang="ru-RU"/>
        </a:p>
      </dgm:t>
    </dgm:pt>
    <dgm:pt modelId="{B434DA3D-C84F-490F-BB42-57C1ACD5E530}" type="pres">
      <dgm:prSet presAssocID="{C5C70B65-BDC3-48B6-98F4-3C6D6948B37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0CB304-E19C-479B-9A44-FA0146830AB9}" type="pres">
      <dgm:prSet presAssocID="{26FA171F-02DD-423F-AC14-DDD4A87AF430}" presName="spacer" presStyleCnt="0"/>
      <dgm:spPr/>
      <dgm:t>
        <a:bodyPr/>
        <a:lstStyle/>
        <a:p>
          <a:endParaRPr lang="ru-RU"/>
        </a:p>
      </dgm:t>
    </dgm:pt>
    <dgm:pt modelId="{2239AF78-B1FC-4376-A32B-E7A4E79C99B2}" type="pres">
      <dgm:prSet presAssocID="{08D4E404-4275-498E-8FCC-2054E19919F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E1AAE2-BDBA-4F4E-A9C3-46CDB6A17C84}" type="pres">
      <dgm:prSet presAssocID="{52976BEA-2783-4E36-9D80-0359A638B0FE}" presName="spacer" presStyleCnt="0"/>
      <dgm:spPr/>
      <dgm:t>
        <a:bodyPr/>
        <a:lstStyle/>
        <a:p>
          <a:endParaRPr lang="ru-RU"/>
        </a:p>
      </dgm:t>
    </dgm:pt>
    <dgm:pt modelId="{4083A6ED-0683-414F-9114-070E7BA22F8F}" type="pres">
      <dgm:prSet presAssocID="{99D42E8C-6C08-46C8-B00B-1B9BEDAD0F5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E1C265-D542-4789-ABA2-66B7BAD12984}" type="presOf" srcId="{CB1C1112-658E-44BF-B3EA-620FFA0C9C38}" destId="{5E282997-827B-466B-916E-222C2F0E8F04}" srcOrd="0" destOrd="0" presId="urn:microsoft.com/office/officeart/2005/8/layout/vList2"/>
    <dgm:cxn modelId="{622D4EB6-750D-459B-AA47-A1BE2CA81CF4}" srcId="{4DC90CB0-2600-458A-B574-EAF4AEC9779A}" destId="{99D42E8C-6C08-46C8-B00B-1B9BEDAD0F59}" srcOrd="3" destOrd="0" parTransId="{946F6E32-D175-443B-89E9-BBD1DD264E72}" sibTransId="{0279BFF0-249B-49CA-93D0-0BC416ECA712}"/>
    <dgm:cxn modelId="{B7BF337D-315C-47C0-8BDB-FE72392DB9E9}" type="presOf" srcId="{4DC90CB0-2600-458A-B574-EAF4AEC9779A}" destId="{AE848E85-3770-458A-AEBC-D957FF9C77BC}" srcOrd="0" destOrd="0" presId="urn:microsoft.com/office/officeart/2005/8/layout/vList2"/>
    <dgm:cxn modelId="{63EB8E07-E780-4F8D-AB47-CBF529D106D4}" type="presOf" srcId="{99D42E8C-6C08-46C8-B00B-1B9BEDAD0F59}" destId="{4083A6ED-0683-414F-9114-070E7BA22F8F}" srcOrd="0" destOrd="0" presId="urn:microsoft.com/office/officeart/2005/8/layout/vList2"/>
    <dgm:cxn modelId="{B7C5FB37-1DDA-4B8B-9BF8-C36EF1D1413C}" srcId="{4DC90CB0-2600-458A-B574-EAF4AEC9779A}" destId="{08D4E404-4275-498E-8FCC-2054E19919FD}" srcOrd="2" destOrd="0" parTransId="{4B37BAFE-3749-44C7-8358-FA0DEB65D285}" sibTransId="{52976BEA-2783-4E36-9D80-0359A638B0FE}"/>
    <dgm:cxn modelId="{4FD89FBC-CF69-4109-9DE1-37832EB62071}" srcId="{4DC90CB0-2600-458A-B574-EAF4AEC9779A}" destId="{CB1C1112-658E-44BF-B3EA-620FFA0C9C38}" srcOrd="0" destOrd="0" parTransId="{B8886436-F760-4CC7-B10E-DD3E3428A928}" sibTransId="{58AAB5E6-48AF-481B-AB3E-EA98BF7B11E9}"/>
    <dgm:cxn modelId="{FCFD4DD1-C41C-45CB-B9A6-423C14841FE4}" type="presOf" srcId="{08D4E404-4275-498E-8FCC-2054E19919FD}" destId="{2239AF78-B1FC-4376-A32B-E7A4E79C99B2}" srcOrd="0" destOrd="0" presId="urn:microsoft.com/office/officeart/2005/8/layout/vList2"/>
    <dgm:cxn modelId="{BE23049A-BE89-4740-B476-0BBE74223552}" type="presOf" srcId="{C5C70B65-BDC3-48B6-98F4-3C6D6948B37C}" destId="{B434DA3D-C84F-490F-BB42-57C1ACD5E530}" srcOrd="0" destOrd="0" presId="urn:microsoft.com/office/officeart/2005/8/layout/vList2"/>
    <dgm:cxn modelId="{B76FA21A-1DDD-4AFA-BAB9-B69B9DCA4D4B}" srcId="{4DC90CB0-2600-458A-B574-EAF4AEC9779A}" destId="{C5C70B65-BDC3-48B6-98F4-3C6D6948B37C}" srcOrd="1" destOrd="0" parTransId="{0F4CAD45-BDCE-45DD-B556-44BE74EF184D}" sibTransId="{26FA171F-02DD-423F-AC14-DDD4A87AF430}"/>
    <dgm:cxn modelId="{437EBD37-84C9-484D-9F3F-50F4F068EBC5}" type="presParOf" srcId="{AE848E85-3770-458A-AEBC-D957FF9C77BC}" destId="{5E282997-827B-466B-916E-222C2F0E8F04}" srcOrd="0" destOrd="0" presId="urn:microsoft.com/office/officeart/2005/8/layout/vList2"/>
    <dgm:cxn modelId="{BBDB6506-480B-45DE-8616-512390A30726}" type="presParOf" srcId="{AE848E85-3770-458A-AEBC-D957FF9C77BC}" destId="{61EFB6A6-7F45-47FA-9CA8-6A4EF2B2262D}" srcOrd="1" destOrd="0" presId="urn:microsoft.com/office/officeart/2005/8/layout/vList2"/>
    <dgm:cxn modelId="{22B7429D-6306-4443-9DDA-D44CFAF325E2}" type="presParOf" srcId="{AE848E85-3770-458A-AEBC-D957FF9C77BC}" destId="{B434DA3D-C84F-490F-BB42-57C1ACD5E530}" srcOrd="2" destOrd="0" presId="urn:microsoft.com/office/officeart/2005/8/layout/vList2"/>
    <dgm:cxn modelId="{68CB5975-3BDD-4E94-B8AA-69F7C115DC7A}" type="presParOf" srcId="{AE848E85-3770-458A-AEBC-D957FF9C77BC}" destId="{5C0CB304-E19C-479B-9A44-FA0146830AB9}" srcOrd="3" destOrd="0" presId="urn:microsoft.com/office/officeart/2005/8/layout/vList2"/>
    <dgm:cxn modelId="{FAA569CE-6097-4C55-92B5-F83F35B5D206}" type="presParOf" srcId="{AE848E85-3770-458A-AEBC-D957FF9C77BC}" destId="{2239AF78-B1FC-4376-A32B-E7A4E79C99B2}" srcOrd="4" destOrd="0" presId="urn:microsoft.com/office/officeart/2005/8/layout/vList2"/>
    <dgm:cxn modelId="{F8279949-1694-40ED-9F20-B1F6F277CAE9}" type="presParOf" srcId="{AE848E85-3770-458A-AEBC-D957FF9C77BC}" destId="{CEE1AAE2-BDBA-4F4E-A9C3-46CDB6A17C84}" srcOrd="5" destOrd="0" presId="urn:microsoft.com/office/officeart/2005/8/layout/vList2"/>
    <dgm:cxn modelId="{FA189364-5B94-4919-B9DF-08910C4EBF75}" type="presParOf" srcId="{AE848E85-3770-458A-AEBC-D957FF9C77BC}" destId="{4083A6ED-0683-414F-9114-070E7BA22F8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7674CA5-035F-4DD6-867E-F73AE143EF7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4D076F2-E0C4-45D1-9555-8E932A5AB806}">
      <dgm:prSet/>
      <dgm:spPr/>
      <dgm:t>
        <a:bodyPr/>
        <a:lstStyle/>
        <a:p>
          <a:pPr algn="ctr" rtl="0"/>
          <a:r>
            <a:rPr lang="ru-RU" b="1" i="0" dirty="0" smtClean="0"/>
            <a:t>Известить </a:t>
          </a:r>
          <a:r>
            <a:rPr lang="ru-RU" b="1" i="0" dirty="0" smtClean="0"/>
            <a:t>отдел международных отношений </a:t>
          </a:r>
          <a:r>
            <a:rPr lang="ru-RU" b="1" i="0" dirty="0" smtClean="0"/>
            <a:t>Университета</a:t>
          </a:r>
          <a:endParaRPr lang="ru-RU" b="1" dirty="0"/>
        </a:p>
      </dgm:t>
    </dgm:pt>
    <dgm:pt modelId="{6EB96D4A-9BF5-42A0-8B09-D73413F9525A}" type="parTrans" cxnId="{E4967EBE-9D5E-4FAD-B204-A1AD4C8C9505}">
      <dgm:prSet/>
      <dgm:spPr/>
      <dgm:t>
        <a:bodyPr/>
        <a:lstStyle/>
        <a:p>
          <a:pPr algn="ctr"/>
          <a:endParaRPr lang="ru-RU" b="1">
            <a:solidFill>
              <a:schemeClr val="bg1"/>
            </a:solidFill>
          </a:endParaRPr>
        </a:p>
      </dgm:t>
    </dgm:pt>
    <dgm:pt modelId="{11BAA606-058A-4114-A012-0FBAE3A141D7}" type="sibTrans" cxnId="{E4967EBE-9D5E-4FAD-B204-A1AD4C8C9505}">
      <dgm:prSet/>
      <dgm:spPr/>
      <dgm:t>
        <a:bodyPr/>
        <a:lstStyle/>
        <a:p>
          <a:pPr algn="ctr"/>
          <a:endParaRPr lang="ru-RU" b="1">
            <a:solidFill>
              <a:schemeClr val="bg1"/>
            </a:solidFill>
          </a:endParaRPr>
        </a:p>
      </dgm:t>
    </dgm:pt>
    <dgm:pt modelId="{2AB689C2-F89D-4C74-AC90-9ED20A9DFDF9}">
      <dgm:prSet/>
      <dgm:spPr/>
      <dgm:t>
        <a:bodyPr/>
        <a:lstStyle/>
        <a:p>
          <a:pPr algn="ctr" rtl="0"/>
          <a:r>
            <a:rPr lang="ru-RU" b="1" i="0" dirty="0" smtClean="0"/>
            <a:t>ПО ВОЗВРАЩЕНИИ в общежитие после лечения </a:t>
          </a:r>
        </a:p>
        <a:p>
          <a:pPr algn="ctr" rtl="0"/>
          <a:r>
            <a:rPr lang="ru-RU" b="1" i="0" dirty="0" smtClean="0"/>
            <a:t>НЕМЕДЛЕННО ВСТАТЬ НА МИГРАЦИОННЫЙ УЧЕТ В ОБЩЕЖИТИИ</a:t>
          </a:r>
          <a:endParaRPr lang="ru-RU" b="1" dirty="0"/>
        </a:p>
      </dgm:t>
    </dgm:pt>
    <dgm:pt modelId="{0C934B66-3E67-4BDA-8847-FBCAB354CAD4}" type="parTrans" cxnId="{1C0A28B5-9B68-42C2-BD0A-37762C1F4CEA}">
      <dgm:prSet/>
      <dgm:spPr/>
      <dgm:t>
        <a:bodyPr/>
        <a:lstStyle/>
        <a:p>
          <a:pPr algn="ctr"/>
          <a:endParaRPr lang="ru-RU" b="1">
            <a:solidFill>
              <a:schemeClr val="bg1"/>
            </a:solidFill>
          </a:endParaRPr>
        </a:p>
      </dgm:t>
    </dgm:pt>
    <dgm:pt modelId="{8A800348-A6F9-43DD-B7CD-02FCCB55E44B}" type="sibTrans" cxnId="{1C0A28B5-9B68-42C2-BD0A-37762C1F4CEA}">
      <dgm:prSet/>
      <dgm:spPr/>
      <dgm:t>
        <a:bodyPr/>
        <a:lstStyle/>
        <a:p>
          <a:pPr algn="ctr"/>
          <a:endParaRPr lang="ru-RU" b="1">
            <a:solidFill>
              <a:schemeClr val="bg1"/>
            </a:solidFill>
          </a:endParaRPr>
        </a:p>
      </dgm:t>
    </dgm:pt>
    <dgm:pt modelId="{17108F9E-C1A6-4D50-B08E-6914978DC990}" type="pres">
      <dgm:prSet presAssocID="{B7674CA5-035F-4DD6-867E-F73AE143EF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7F52060-868B-4442-9389-6C73EDCF7B1C}" type="pres">
      <dgm:prSet presAssocID="{24D076F2-E0C4-45D1-9555-8E932A5AB80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BA5303-F6E5-4048-8A6E-F05E5D9CB8A2}" type="pres">
      <dgm:prSet presAssocID="{11BAA606-058A-4114-A012-0FBAE3A141D7}" presName="spacer" presStyleCnt="0"/>
      <dgm:spPr/>
      <dgm:t>
        <a:bodyPr/>
        <a:lstStyle/>
        <a:p>
          <a:endParaRPr lang="ru-RU"/>
        </a:p>
      </dgm:t>
    </dgm:pt>
    <dgm:pt modelId="{D8D51600-7CF4-49C9-B567-CBC229015AEA}" type="pres">
      <dgm:prSet presAssocID="{2AB689C2-F89D-4C74-AC90-9ED20A9DFDF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5456D1-BA9B-4AE3-8491-ACF9B667392C}" type="presOf" srcId="{B7674CA5-035F-4DD6-867E-F73AE143EF76}" destId="{17108F9E-C1A6-4D50-B08E-6914978DC990}" srcOrd="0" destOrd="0" presId="urn:microsoft.com/office/officeart/2005/8/layout/vList2"/>
    <dgm:cxn modelId="{E4967EBE-9D5E-4FAD-B204-A1AD4C8C9505}" srcId="{B7674CA5-035F-4DD6-867E-F73AE143EF76}" destId="{24D076F2-E0C4-45D1-9555-8E932A5AB806}" srcOrd="0" destOrd="0" parTransId="{6EB96D4A-9BF5-42A0-8B09-D73413F9525A}" sibTransId="{11BAA606-058A-4114-A012-0FBAE3A141D7}"/>
    <dgm:cxn modelId="{9C1E2E9D-C3D3-4E9A-9DEC-66BB6D8DC57A}" type="presOf" srcId="{2AB689C2-F89D-4C74-AC90-9ED20A9DFDF9}" destId="{D8D51600-7CF4-49C9-B567-CBC229015AEA}" srcOrd="0" destOrd="0" presId="urn:microsoft.com/office/officeart/2005/8/layout/vList2"/>
    <dgm:cxn modelId="{96D42F6E-EFA7-4D02-BDFB-03544DF461A6}" type="presOf" srcId="{24D076F2-E0C4-45D1-9555-8E932A5AB806}" destId="{07F52060-868B-4442-9389-6C73EDCF7B1C}" srcOrd="0" destOrd="0" presId="urn:microsoft.com/office/officeart/2005/8/layout/vList2"/>
    <dgm:cxn modelId="{1C0A28B5-9B68-42C2-BD0A-37762C1F4CEA}" srcId="{B7674CA5-035F-4DD6-867E-F73AE143EF76}" destId="{2AB689C2-F89D-4C74-AC90-9ED20A9DFDF9}" srcOrd="1" destOrd="0" parTransId="{0C934B66-3E67-4BDA-8847-FBCAB354CAD4}" sibTransId="{8A800348-A6F9-43DD-B7CD-02FCCB55E44B}"/>
    <dgm:cxn modelId="{A5B470D8-FC39-4938-B2F9-B7055C5B7473}" type="presParOf" srcId="{17108F9E-C1A6-4D50-B08E-6914978DC990}" destId="{07F52060-868B-4442-9389-6C73EDCF7B1C}" srcOrd="0" destOrd="0" presId="urn:microsoft.com/office/officeart/2005/8/layout/vList2"/>
    <dgm:cxn modelId="{407E05D2-F705-45DA-9D76-566E0D2BB7C1}" type="presParOf" srcId="{17108F9E-C1A6-4D50-B08E-6914978DC990}" destId="{C4BA5303-F6E5-4048-8A6E-F05E5D9CB8A2}" srcOrd="1" destOrd="0" presId="urn:microsoft.com/office/officeart/2005/8/layout/vList2"/>
    <dgm:cxn modelId="{E762705E-8F38-4D9B-A1F3-93F46F9E0390}" type="presParOf" srcId="{17108F9E-C1A6-4D50-B08E-6914978DC990}" destId="{D8D51600-7CF4-49C9-B567-CBC229015AE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1883284-6410-418D-9868-B5E4FC5B60B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8A2C750-DD8F-4EA1-9A96-7D3FCEB795F9}">
      <dgm:prSet custT="1"/>
      <dgm:spPr/>
      <dgm:t>
        <a:bodyPr/>
        <a:lstStyle/>
        <a:p>
          <a:pPr algn="l" rtl="0"/>
          <a:r>
            <a:rPr lang="ru-RU" sz="2800" b="0" i="0" dirty="0" smtClean="0"/>
            <a:t>– </a:t>
          </a:r>
          <a:r>
            <a:rPr lang="ru-RU" sz="3000" b="1" i="0" dirty="0" smtClean="0"/>
            <a:t>иметь при себе (носить с собой) отрывную часть уведомления о прибытии в РФ </a:t>
          </a:r>
          <a:r>
            <a:rPr lang="ru-RU" sz="3000" b="0" i="0" dirty="0" smtClean="0"/>
            <a:t>(временную регистрацию) </a:t>
          </a:r>
          <a:r>
            <a:rPr lang="ru-RU" sz="2000" b="0" i="0" dirty="0" smtClean="0"/>
            <a:t>в течение всего разрешенного срока пребывания в РФ</a:t>
          </a:r>
          <a:endParaRPr lang="ru-RU" sz="2800" dirty="0"/>
        </a:p>
      </dgm:t>
    </dgm:pt>
    <dgm:pt modelId="{32F33EF0-DD89-4547-ADA3-770F9CF29F85}" type="parTrans" cxnId="{BA771EBB-033E-489D-8D55-BE34005E82BA}">
      <dgm:prSet/>
      <dgm:spPr/>
      <dgm:t>
        <a:bodyPr/>
        <a:lstStyle/>
        <a:p>
          <a:endParaRPr lang="ru-RU"/>
        </a:p>
      </dgm:t>
    </dgm:pt>
    <dgm:pt modelId="{C2F19CE2-993B-4AEF-9F2E-F9CE4ECBD0E3}" type="sibTrans" cxnId="{BA771EBB-033E-489D-8D55-BE34005E82BA}">
      <dgm:prSet/>
      <dgm:spPr/>
      <dgm:t>
        <a:bodyPr/>
        <a:lstStyle/>
        <a:p>
          <a:endParaRPr lang="ru-RU"/>
        </a:p>
      </dgm:t>
    </dgm:pt>
    <dgm:pt modelId="{65D07F0B-7ABB-4F0F-A9D1-B1D53C2B2C3C}">
      <dgm:prSet custT="1"/>
      <dgm:spPr/>
      <dgm:t>
        <a:bodyPr/>
        <a:lstStyle/>
        <a:p>
          <a:pPr rtl="0"/>
          <a:r>
            <a:rPr lang="ru-RU" sz="3000" b="1" i="0" dirty="0" smtClean="0"/>
            <a:t>- предъявлять ее сотрудникам правоохранительных органов при осуществлении проверок </a:t>
          </a:r>
          <a:r>
            <a:rPr lang="ru-RU" sz="1800" b="0" i="0" dirty="0" smtClean="0"/>
            <a:t>режима пребывания в РФ вместе с паспортом (нотариально заверенной копией паспорта) и миграционной карты (или нотариально заверенной копией)</a:t>
          </a:r>
          <a:r>
            <a:rPr lang="ru-RU" sz="2800" b="0" i="0" dirty="0" smtClean="0"/>
            <a:t>.</a:t>
          </a:r>
          <a:endParaRPr lang="ru-RU" sz="2800" dirty="0"/>
        </a:p>
      </dgm:t>
    </dgm:pt>
    <dgm:pt modelId="{1F6FAD0A-2657-45F0-9D2D-A23C01CDE611}" type="parTrans" cxnId="{F8B5BA73-63D0-484B-8A08-7C5C82B54F52}">
      <dgm:prSet/>
      <dgm:spPr/>
      <dgm:t>
        <a:bodyPr/>
        <a:lstStyle/>
        <a:p>
          <a:endParaRPr lang="ru-RU"/>
        </a:p>
      </dgm:t>
    </dgm:pt>
    <dgm:pt modelId="{9CF3C739-D558-44CE-9A57-8B7BBD924E14}" type="sibTrans" cxnId="{F8B5BA73-63D0-484B-8A08-7C5C82B54F52}">
      <dgm:prSet/>
      <dgm:spPr/>
      <dgm:t>
        <a:bodyPr/>
        <a:lstStyle/>
        <a:p>
          <a:endParaRPr lang="ru-RU"/>
        </a:p>
      </dgm:t>
    </dgm:pt>
    <dgm:pt modelId="{67EC8341-6CDD-446C-B758-6157A45F5D80}" type="pres">
      <dgm:prSet presAssocID="{41883284-6410-418D-9868-B5E4FC5B60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842B23-CAB4-4AD6-A08D-E32169694598}" type="pres">
      <dgm:prSet presAssocID="{28A2C750-DD8F-4EA1-9A96-7D3FCEB795F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1DFDCC-4790-4715-9F1B-0326D0EC6579}" type="pres">
      <dgm:prSet presAssocID="{C2F19CE2-993B-4AEF-9F2E-F9CE4ECBD0E3}" presName="spacer" presStyleCnt="0"/>
      <dgm:spPr/>
      <dgm:t>
        <a:bodyPr/>
        <a:lstStyle/>
        <a:p>
          <a:endParaRPr lang="ru-RU"/>
        </a:p>
      </dgm:t>
    </dgm:pt>
    <dgm:pt modelId="{32EAEB00-7554-499A-B398-5DBEDE8752CD}" type="pres">
      <dgm:prSet presAssocID="{65D07F0B-7ABB-4F0F-A9D1-B1D53C2B2C3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771EBB-033E-489D-8D55-BE34005E82BA}" srcId="{41883284-6410-418D-9868-B5E4FC5B60BB}" destId="{28A2C750-DD8F-4EA1-9A96-7D3FCEB795F9}" srcOrd="0" destOrd="0" parTransId="{32F33EF0-DD89-4547-ADA3-770F9CF29F85}" sibTransId="{C2F19CE2-993B-4AEF-9F2E-F9CE4ECBD0E3}"/>
    <dgm:cxn modelId="{589C7E1E-D0C7-414E-8233-B3864C69D0C2}" type="presOf" srcId="{41883284-6410-418D-9868-B5E4FC5B60BB}" destId="{67EC8341-6CDD-446C-B758-6157A45F5D80}" srcOrd="0" destOrd="0" presId="urn:microsoft.com/office/officeart/2005/8/layout/vList2"/>
    <dgm:cxn modelId="{5DAC0D75-C276-4BEE-AC9C-BD3E2EFA8BA5}" type="presOf" srcId="{65D07F0B-7ABB-4F0F-A9D1-B1D53C2B2C3C}" destId="{32EAEB00-7554-499A-B398-5DBEDE8752CD}" srcOrd="0" destOrd="0" presId="urn:microsoft.com/office/officeart/2005/8/layout/vList2"/>
    <dgm:cxn modelId="{FF405733-10D4-4D61-B363-B86075A969F8}" type="presOf" srcId="{28A2C750-DD8F-4EA1-9A96-7D3FCEB795F9}" destId="{CA842B23-CAB4-4AD6-A08D-E32169694598}" srcOrd="0" destOrd="0" presId="urn:microsoft.com/office/officeart/2005/8/layout/vList2"/>
    <dgm:cxn modelId="{F8B5BA73-63D0-484B-8A08-7C5C82B54F52}" srcId="{41883284-6410-418D-9868-B5E4FC5B60BB}" destId="{65D07F0B-7ABB-4F0F-A9D1-B1D53C2B2C3C}" srcOrd="1" destOrd="0" parTransId="{1F6FAD0A-2657-45F0-9D2D-A23C01CDE611}" sibTransId="{9CF3C739-D558-44CE-9A57-8B7BBD924E14}"/>
    <dgm:cxn modelId="{9516DD37-635E-4D3B-A503-64530EE5BFFF}" type="presParOf" srcId="{67EC8341-6CDD-446C-B758-6157A45F5D80}" destId="{CA842B23-CAB4-4AD6-A08D-E32169694598}" srcOrd="0" destOrd="0" presId="urn:microsoft.com/office/officeart/2005/8/layout/vList2"/>
    <dgm:cxn modelId="{DC550197-F27A-49DD-B9BA-39EFD19C0DB5}" type="presParOf" srcId="{67EC8341-6CDD-446C-B758-6157A45F5D80}" destId="{CE1DFDCC-4790-4715-9F1B-0326D0EC6579}" srcOrd="1" destOrd="0" presId="urn:microsoft.com/office/officeart/2005/8/layout/vList2"/>
    <dgm:cxn modelId="{431A48F5-DB1F-4F57-BEB5-7BD9411F72BB}" type="presParOf" srcId="{67EC8341-6CDD-446C-B758-6157A45F5D80}" destId="{32EAEB00-7554-499A-B398-5DBEDE8752C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C032E1B-8576-4C5A-8E6B-5EC62C5FAAAF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A9BB5285-69D0-46A1-BB42-78634548EC2E}">
      <dgm:prSet custT="1"/>
      <dgm:spPr/>
      <dgm:t>
        <a:bodyPr/>
        <a:lstStyle/>
        <a:p>
          <a:pPr algn="ctr" rtl="0"/>
          <a:r>
            <a:rPr lang="ru-RU" sz="2000" b="1" i="0" dirty="0" smtClean="0"/>
            <a:t>В ТЕЧЕНИЕ 30 ДНЕЙ ПОСЛЕ ПОСТАНОВКИ НА УЧЕТ пройти</a:t>
          </a:r>
          <a:endParaRPr lang="ru-RU" sz="2000" b="1" dirty="0"/>
        </a:p>
      </dgm:t>
    </dgm:pt>
    <dgm:pt modelId="{4E3FAC9E-278F-4D33-ABAF-B889B681D3AA}" type="parTrans" cxnId="{541A6F13-4265-49C2-8AB2-C32E8823722D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C81ABEF5-B9FD-4465-8A19-3A2A6BB28573}" type="sibTrans" cxnId="{541A6F13-4265-49C2-8AB2-C32E8823722D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6A1400EE-F53D-42D1-8AAE-3C3065B27A29}">
      <dgm:prSet custT="1"/>
      <dgm:spPr/>
      <dgm:t>
        <a:bodyPr/>
        <a:lstStyle/>
        <a:p>
          <a:pPr rtl="0"/>
          <a:r>
            <a:rPr lang="ru-RU" sz="1800" b="1" i="0" dirty="0" smtClean="0"/>
            <a:t>1. МЕДИЦИНСКОЕ ОСВИДЕТЕЛЬСТВОВАНИЕ</a:t>
          </a:r>
          <a:r>
            <a:rPr lang="ru-RU" sz="1600" b="1" i="0" dirty="0" smtClean="0"/>
            <a:t> </a:t>
          </a:r>
        </a:p>
        <a:p>
          <a:pPr rtl="0"/>
          <a:r>
            <a:rPr lang="ru-RU" sz="1800" b="1" i="0" dirty="0" smtClean="0"/>
            <a:t>(паспорт, заверенный перевод паспорта, виза и ее копия, оригинал регистрации, миграционная карта и ее копия)</a:t>
          </a:r>
          <a:endParaRPr lang="ru-RU" sz="1800" b="1" dirty="0"/>
        </a:p>
      </dgm:t>
    </dgm:pt>
    <dgm:pt modelId="{C2262133-6056-418C-B30B-08CAE3BCFB0A}" type="parTrans" cxnId="{42A940A8-ED4F-455E-B55C-A9747BFB737D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4FE1763C-E5EB-4329-B2CA-9F3B61189706}" type="sibTrans" cxnId="{42A940A8-ED4F-455E-B55C-A9747BFB737D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31C808F8-8E15-46F3-B329-25055737C78B}">
      <dgm:prSet custT="1"/>
      <dgm:spPr/>
      <dgm:t>
        <a:bodyPr/>
        <a:lstStyle/>
        <a:p>
          <a:pPr rtl="0"/>
          <a:r>
            <a:rPr lang="ru-RU" sz="2000" b="1" i="0" dirty="0" smtClean="0"/>
            <a:t>2. </a:t>
          </a:r>
          <a:r>
            <a:rPr lang="ru-RU" sz="2000" b="1" i="0" dirty="0" smtClean="0"/>
            <a:t>Затем - О</a:t>
          </a:r>
          <a:r>
            <a:rPr lang="ru-RU" sz="2000" b="1" i="0" u="sng" dirty="0" smtClean="0"/>
            <a:t>БЯЗАТЕЛЬНУЮ</a:t>
          </a:r>
          <a:r>
            <a:rPr lang="ru-RU" sz="2000" b="1" i="0" dirty="0" smtClean="0"/>
            <a:t> </a:t>
          </a:r>
          <a:r>
            <a:rPr lang="ru-RU" sz="2000" b="1" i="0" dirty="0" smtClean="0"/>
            <a:t>ДАКТИЛОСКОПИЧЕСКУЮ РЕГИСТРАЦИЮ И БИОМЕТРИЧЕСКОЕ </a:t>
          </a:r>
          <a:r>
            <a:rPr lang="ru-RU" sz="2000" b="1" i="0" dirty="0" smtClean="0"/>
            <a:t>ФОТОГРАФИРОВАНИЕ (в течение 90 дней после въезда в Россию)</a:t>
          </a:r>
          <a:endParaRPr lang="ru-RU" sz="2000" b="1" i="0" dirty="0" smtClean="0"/>
        </a:p>
        <a:p>
          <a:pPr rtl="0"/>
          <a:r>
            <a:rPr lang="ru-RU" sz="1800" b="1" i="0" dirty="0" smtClean="0"/>
            <a:t>(документ о медицинском освидетельствовании, паспорт, заверенный перевод паспорта, виза и ее копия, оригинал регистрации, миграционная карта и ее копия)</a:t>
          </a:r>
          <a:endParaRPr lang="ru-RU" sz="1800" b="1" dirty="0"/>
        </a:p>
      </dgm:t>
    </dgm:pt>
    <dgm:pt modelId="{FF0106D9-B5CC-44A1-8958-544536062B5A}" type="parTrans" cxnId="{5BB17F5D-B83D-4364-89C9-6FDDBA3DEA7C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CADABF39-652A-438F-8477-117803CD298B}" type="sibTrans" cxnId="{5BB17F5D-B83D-4364-89C9-6FDDBA3DEA7C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5479BC59-77D3-4235-90DD-43DE3C88DDA2}">
      <dgm:prSet/>
      <dgm:spPr/>
      <dgm:t>
        <a:bodyPr/>
        <a:lstStyle/>
        <a:p>
          <a:pPr rtl="0"/>
          <a:r>
            <a:rPr lang="ru-RU" b="1" i="0" dirty="0" smtClean="0"/>
            <a:t>!!!! санкции:    ШТРАФ И/ИЛИ ВЫДВОРЕНИЕ ИЗ РОССИИ</a:t>
          </a:r>
        </a:p>
        <a:p>
          <a:pPr rtl="0"/>
          <a:r>
            <a:rPr lang="ru-RU" b="1" i="0" dirty="0" smtClean="0"/>
            <a:t> ЗАПРЕТ НА ВЪЕЗД ДО 3 ЛЕТ.</a:t>
          </a:r>
          <a:endParaRPr lang="ru-RU" b="1" dirty="0"/>
        </a:p>
      </dgm:t>
    </dgm:pt>
    <dgm:pt modelId="{9A284EDA-7D02-4AF5-B7BF-DBBC3DF586C1}" type="parTrans" cxnId="{89A20BED-F9E4-451B-B6F1-B3B4B6FDE035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00E71B2A-55AB-4F11-B77D-755AF39B8485}" type="sibTrans" cxnId="{89A20BED-F9E4-451B-B6F1-B3B4B6FDE035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A8D374AD-0730-443B-99F2-7FB71192D998}" type="pres">
      <dgm:prSet presAssocID="{DC032E1B-8576-4C5A-8E6B-5EC62C5FAAA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CB562E-B95A-4056-B724-D395616B7501}" type="pres">
      <dgm:prSet presAssocID="{5479BC59-77D3-4235-90DD-43DE3C88DDA2}" presName="boxAndChildren" presStyleCnt="0"/>
      <dgm:spPr/>
      <dgm:t>
        <a:bodyPr/>
        <a:lstStyle/>
        <a:p>
          <a:endParaRPr lang="ru-RU"/>
        </a:p>
      </dgm:t>
    </dgm:pt>
    <dgm:pt modelId="{BBEB1856-60F2-4857-85CC-3A323237E48A}" type="pres">
      <dgm:prSet presAssocID="{5479BC59-77D3-4235-90DD-43DE3C88DDA2}" presName="parentTextBox" presStyleLbl="node1" presStyleIdx="0" presStyleCnt="4"/>
      <dgm:spPr/>
      <dgm:t>
        <a:bodyPr/>
        <a:lstStyle/>
        <a:p>
          <a:endParaRPr lang="ru-RU"/>
        </a:p>
      </dgm:t>
    </dgm:pt>
    <dgm:pt modelId="{69168086-0492-4E5B-A4DF-877605B1FAF8}" type="pres">
      <dgm:prSet presAssocID="{CADABF39-652A-438F-8477-117803CD298B}" presName="sp" presStyleCnt="0"/>
      <dgm:spPr/>
      <dgm:t>
        <a:bodyPr/>
        <a:lstStyle/>
        <a:p>
          <a:endParaRPr lang="ru-RU"/>
        </a:p>
      </dgm:t>
    </dgm:pt>
    <dgm:pt modelId="{56BEA57F-2E0F-40A3-9E9B-2647A1642614}" type="pres">
      <dgm:prSet presAssocID="{31C808F8-8E15-46F3-B329-25055737C78B}" presName="arrowAndChildren" presStyleCnt="0"/>
      <dgm:spPr/>
      <dgm:t>
        <a:bodyPr/>
        <a:lstStyle/>
        <a:p>
          <a:endParaRPr lang="ru-RU"/>
        </a:p>
      </dgm:t>
    </dgm:pt>
    <dgm:pt modelId="{F3115C10-26BB-46BB-AA8B-BF46359414B0}" type="pres">
      <dgm:prSet presAssocID="{31C808F8-8E15-46F3-B329-25055737C78B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70A31D42-5989-4C16-A661-5C884A808D20}" type="pres">
      <dgm:prSet presAssocID="{4FE1763C-E5EB-4329-B2CA-9F3B61189706}" presName="sp" presStyleCnt="0"/>
      <dgm:spPr/>
      <dgm:t>
        <a:bodyPr/>
        <a:lstStyle/>
        <a:p>
          <a:endParaRPr lang="ru-RU"/>
        </a:p>
      </dgm:t>
    </dgm:pt>
    <dgm:pt modelId="{4EF382FB-38BF-4776-B5D8-7D2553411547}" type="pres">
      <dgm:prSet presAssocID="{6A1400EE-F53D-42D1-8AAE-3C3065B27A29}" presName="arrowAndChildren" presStyleCnt="0"/>
      <dgm:spPr/>
      <dgm:t>
        <a:bodyPr/>
        <a:lstStyle/>
        <a:p>
          <a:endParaRPr lang="ru-RU"/>
        </a:p>
      </dgm:t>
    </dgm:pt>
    <dgm:pt modelId="{8FFF39AF-0F66-4BD6-937A-742398DD22CE}" type="pres">
      <dgm:prSet presAssocID="{6A1400EE-F53D-42D1-8AAE-3C3065B27A29}" presName="parentTextArrow" presStyleLbl="node1" presStyleIdx="2" presStyleCnt="4" custScaleY="62692"/>
      <dgm:spPr/>
      <dgm:t>
        <a:bodyPr/>
        <a:lstStyle/>
        <a:p>
          <a:endParaRPr lang="ru-RU"/>
        </a:p>
      </dgm:t>
    </dgm:pt>
    <dgm:pt modelId="{3C6A6F34-8A99-430C-91B0-1050F6C2A159}" type="pres">
      <dgm:prSet presAssocID="{C81ABEF5-B9FD-4465-8A19-3A2A6BB28573}" presName="sp" presStyleCnt="0"/>
      <dgm:spPr/>
      <dgm:t>
        <a:bodyPr/>
        <a:lstStyle/>
        <a:p>
          <a:endParaRPr lang="ru-RU"/>
        </a:p>
      </dgm:t>
    </dgm:pt>
    <dgm:pt modelId="{460AFF3E-14F2-42C3-89A3-F1BBC06C3DE8}" type="pres">
      <dgm:prSet presAssocID="{A9BB5285-69D0-46A1-BB42-78634548EC2E}" presName="arrowAndChildren" presStyleCnt="0"/>
      <dgm:spPr/>
      <dgm:t>
        <a:bodyPr/>
        <a:lstStyle/>
        <a:p>
          <a:endParaRPr lang="ru-RU"/>
        </a:p>
      </dgm:t>
    </dgm:pt>
    <dgm:pt modelId="{E1AF2E57-7713-4D2E-AAC1-7A7E5EA6E702}" type="pres">
      <dgm:prSet presAssocID="{A9BB5285-69D0-46A1-BB42-78634548EC2E}" presName="parentTextArrow" presStyleLbl="node1" presStyleIdx="3" presStyleCnt="4" custScaleY="49296"/>
      <dgm:spPr/>
      <dgm:t>
        <a:bodyPr/>
        <a:lstStyle/>
        <a:p>
          <a:endParaRPr lang="ru-RU"/>
        </a:p>
      </dgm:t>
    </dgm:pt>
  </dgm:ptLst>
  <dgm:cxnLst>
    <dgm:cxn modelId="{BB636E38-F0F5-4BE8-90FC-8E2165F2B707}" type="presOf" srcId="{31C808F8-8E15-46F3-B329-25055737C78B}" destId="{F3115C10-26BB-46BB-AA8B-BF46359414B0}" srcOrd="0" destOrd="0" presId="urn:microsoft.com/office/officeart/2005/8/layout/process4"/>
    <dgm:cxn modelId="{DA89C2F2-CE05-4D87-9D2E-6A9DAF398E0E}" type="presOf" srcId="{6A1400EE-F53D-42D1-8AAE-3C3065B27A29}" destId="{8FFF39AF-0F66-4BD6-937A-742398DD22CE}" srcOrd="0" destOrd="0" presId="urn:microsoft.com/office/officeart/2005/8/layout/process4"/>
    <dgm:cxn modelId="{89A20BED-F9E4-451B-B6F1-B3B4B6FDE035}" srcId="{DC032E1B-8576-4C5A-8E6B-5EC62C5FAAAF}" destId="{5479BC59-77D3-4235-90DD-43DE3C88DDA2}" srcOrd="3" destOrd="0" parTransId="{9A284EDA-7D02-4AF5-B7BF-DBBC3DF586C1}" sibTransId="{00E71B2A-55AB-4F11-B77D-755AF39B8485}"/>
    <dgm:cxn modelId="{4DDC7DD5-2598-4AE3-84D3-09A09C396485}" type="presOf" srcId="{A9BB5285-69D0-46A1-BB42-78634548EC2E}" destId="{E1AF2E57-7713-4D2E-AAC1-7A7E5EA6E702}" srcOrd="0" destOrd="0" presId="urn:microsoft.com/office/officeart/2005/8/layout/process4"/>
    <dgm:cxn modelId="{5BB17F5D-B83D-4364-89C9-6FDDBA3DEA7C}" srcId="{DC032E1B-8576-4C5A-8E6B-5EC62C5FAAAF}" destId="{31C808F8-8E15-46F3-B329-25055737C78B}" srcOrd="2" destOrd="0" parTransId="{FF0106D9-B5CC-44A1-8958-544536062B5A}" sibTransId="{CADABF39-652A-438F-8477-117803CD298B}"/>
    <dgm:cxn modelId="{541A6F13-4265-49C2-8AB2-C32E8823722D}" srcId="{DC032E1B-8576-4C5A-8E6B-5EC62C5FAAAF}" destId="{A9BB5285-69D0-46A1-BB42-78634548EC2E}" srcOrd="0" destOrd="0" parTransId="{4E3FAC9E-278F-4D33-ABAF-B889B681D3AA}" sibTransId="{C81ABEF5-B9FD-4465-8A19-3A2A6BB28573}"/>
    <dgm:cxn modelId="{FA8F6821-A3D1-4D46-B642-06520E956F9E}" type="presOf" srcId="{5479BC59-77D3-4235-90DD-43DE3C88DDA2}" destId="{BBEB1856-60F2-4857-85CC-3A323237E48A}" srcOrd="0" destOrd="0" presId="urn:microsoft.com/office/officeart/2005/8/layout/process4"/>
    <dgm:cxn modelId="{7AB6BF8C-4235-4C1B-8CAA-374446A69A17}" type="presOf" srcId="{DC032E1B-8576-4C5A-8E6B-5EC62C5FAAAF}" destId="{A8D374AD-0730-443B-99F2-7FB71192D998}" srcOrd="0" destOrd="0" presId="urn:microsoft.com/office/officeart/2005/8/layout/process4"/>
    <dgm:cxn modelId="{42A940A8-ED4F-455E-B55C-A9747BFB737D}" srcId="{DC032E1B-8576-4C5A-8E6B-5EC62C5FAAAF}" destId="{6A1400EE-F53D-42D1-8AAE-3C3065B27A29}" srcOrd="1" destOrd="0" parTransId="{C2262133-6056-418C-B30B-08CAE3BCFB0A}" sibTransId="{4FE1763C-E5EB-4329-B2CA-9F3B61189706}"/>
    <dgm:cxn modelId="{D7E1D0F2-9BDE-439A-B4C7-EB3AD2AE8DD5}" type="presParOf" srcId="{A8D374AD-0730-443B-99F2-7FB71192D998}" destId="{70CB562E-B95A-4056-B724-D395616B7501}" srcOrd="0" destOrd="0" presId="urn:microsoft.com/office/officeart/2005/8/layout/process4"/>
    <dgm:cxn modelId="{D10036C2-1010-4C5E-A9CD-383100494BCC}" type="presParOf" srcId="{70CB562E-B95A-4056-B724-D395616B7501}" destId="{BBEB1856-60F2-4857-85CC-3A323237E48A}" srcOrd="0" destOrd="0" presId="urn:microsoft.com/office/officeart/2005/8/layout/process4"/>
    <dgm:cxn modelId="{C2BF4E8B-BF61-45CB-B2C5-12FCC4E9ACFB}" type="presParOf" srcId="{A8D374AD-0730-443B-99F2-7FB71192D998}" destId="{69168086-0492-4E5B-A4DF-877605B1FAF8}" srcOrd="1" destOrd="0" presId="urn:microsoft.com/office/officeart/2005/8/layout/process4"/>
    <dgm:cxn modelId="{C9380DD6-205F-4199-83BE-61A2A06ABA4B}" type="presParOf" srcId="{A8D374AD-0730-443B-99F2-7FB71192D998}" destId="{56BEA57F-2E0F-40A3-9E9B-2647A1642614}" srcOrd="2" destOrd="0" presId="urn:microsoft.com/office/officeart/2005/8/layout/process4"/>
    <dgm:cxn modelId="{E964B66E-2E0F-4FA8-8C49-55C2382DAD8B}" type="presParOf" srcId="{56BEA57F-2E0F-40A3-9E9B-2647A1642614}" destId="{F3115C10-26BB-46BB-AA8B-BF46359414B0}" srcOrd="0" destOrd="0" presId="urn:microsoft.com/office/officeart/2005/8/layout/process4"/>
    <dgm:cxn modelId="{0B614C25-8A82-4336-9FA9-4B2BCFB8D957}" type="presParOf" srcId="{A8D374AD-0730-443B-99F2-7FB71192D998}" destId="{70A31D42-5989-4C16-A661-5C884A808D20}" srcOrd="3" destOrd="0" presId="urn:microsoft.com/office/officeart/2005/8/layout/process4"/>
    <dgm:cxn modelId="{61F1F8C7-6451-4F77-B39C-ACD60D9281BD}" type="presParOf" srcId="{A8D374AD-0730-443B-99F2-7FB71192D998}" destId="{4EF382FB-38BF-4776-B5D8-7D2553411547}" srcOrd="4" destOrd="0" presId="urn:microsoft.com/office/officeart/2005/8/layout/process4"/>
    <dgm:cxn modelId="{A00017B6-1F6D-47F1-93A7-01C70F193315}" type="presParOf" srcId="{4EF382FB-38BF-4776-B5D8-7D2553411547}" destId="{8FFF39AF-0F66-4BD6-937A-742398DD22CE}" srcOrd="0" destOrd="0" presId="urn:microsoft.com/office/officeart/2005/8/layout/process4"/>
    <dgm:cxn modelId="{0D672751-0E35-4401-9618-65B154EE0A84}" type="presParOf" srcId="{A8D374AD-0730-443B-99F2-7FB71192D998}" destId="{3C6A6F34-8A99-430C-91B0-1050F6C2A159}" srcOrd="5" destOrd="0" presId="urn:microsoft.com/office/officeart/2005/8/layout/process4"/>
    <dgm:cxn modelId="{23FE73BF-BE06-4157-BBC6-DCF923B044CC}" type="presParOf" srcId="{A8D374AD-0730-443B-99F2-7FB71192D998}" destId="{460AFF3E-14F2-42C3-89A3-F1BBC06C3DE8}" srcOrd="6" destOrd="0" presId="urn:microsoft.com/office/officeart/2005/8/layout/process4"/>
    <dgm:cxn modelId="{5CC16BC5-EC6D-4A9D-BBA9-756F5CCA6D30}" type="presParOf" srcId="{460AFF3E-14F2-42C3-89A3-F1BBC06C3DE8}" destId="{E1AF2E57-7713-4D2E-AAC1-7A7E5EA6E7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7DA0813-2ABF-4D90-81F7-010933FF2F5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D17F97D-D3A5-453F-84F4-BC92E1059055}">
      <dgm:prSet/>
      <dgm:spPr/>
      <dgm:t>
        <a:bodyPr/>
        <a:lstStyle/>
        <a:p>
          <a:pPr algn="ctr" rtl="0"/>
          <a:r>
            <a:rPr lang="ru-RU" b="0" i="0" dirty="0" smtClean="0"/>
            <a:t>Однократная учебная виза по приглашению – 90 дней</a:t>
          </a:r>
          <a:endParaRPr lang="ru-RU" dirty="0"/>
        </a:p>
      </dgm:t>
    </dgm:pt>
    <dgm:pt modelId="{43B1881A-8643-49C7-BB43-91317982D52A}" type="parTrans" cxnId="{D6CFB675-06E9-4CA1-B38D-4F8FCC08B59D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A42A980A-3CF3-4E7C-952E-F43CB0E31595}" type="sibTrans" cxnId="{D6CFB675-06E9-4CA1-B38D-4F8FCC08B59D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F47D28DC-2E23-4D54-95DE-77E2893C683C}">
      <dgm:prSet/>
      <dgm:spPr/>
      <dgm:t>
        <a:bodyPr/>
        <a:lstStyle/>
        <a:p>
          <a:pPr algn="ctr" rtl="0"/>
          <a:r>
            <a:rPr lang="ru-RU" b="1" i="0" dirty="0" smtClean="0"/>
            <a:t>Продлить</a:t>
          </a:r>
          <a:r>
            <a:rPr lang="ru-RU" b="0" i="0" dirty="0" smtClean="0"/>
            <a:t> не позднее, чем </a:t>
          </a:r>
          <a:r>
            <a:rPr lang="ru-RU" b="1" i="0" dirty="0" smtClean="0"/>
            <a:t>за 40 дней до окончания срока</a:t>
          </a:r>
          <a:endParaRPr lang="ru-RU" b="1" dirty="0"/>
        </a:p>
      </dgm:t>
    </dgm:pt>
    <dgm:pt modelId="{51B678C5-B14E-4C2E-B680-ED471EAB46B8}" type="parTrans" cxnId="{B3C164CF-DC52-4656-ADBF-1737EE633A7B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6F1D47A1-3CD4-4AC2-B60F-484A1D6AA99D}" type="sibTrans" cxnId="{B3C164CF-DC52-4656-ADBF-1737EE633A7B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DED90EDE-7DB8-4C6C-9530-9453D932E76C}">
      <dgm:prSet/>
      <dgm:spPr/>
      <dgm:t>
        <a:bodyPr/>
        <a:lstStyle/>
        <a:p>
          <a:pPr algn="ctr" rtl="0"/>
          <a:r>
            <a:rPr lang="ru-RU" b="1" i="0" dirty="0" smtClean="0"/>
            <a:t>Срок новой визы - не более 1 года</a:t>
          </a:r>
          <a:r>
            <a:rPr lang="ru-RU" b="0" i="0" dirty="0" smtClean="0"/>
            <a:t> </a:t>
          </a:r>
        </a:p>
        <a:p>
          <a:pPr algn="ctr" rtl="0"/>
          <a:r>
            <a:rPr lang="ru-RU" b="0" i="0" dirty="0" smtClean="0"/>
            <a:t>(для каждой последующей визы)</a:t>
          </a:r>
          <a:endParaRPr lang="ru-RU" dirty="0"/>
        </a:p>
      </dgm:t>
    </dgm:pt>
    <dgm:pt modelId="{48BE7B89-2B72-4DAF-85F6-F13EB44BB070}" type="parTrans" cxnId="{056500C2-E4CE-4AD9-9664-883F17A4590D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39AC842D-7637-42E3-9A68-A2C45387FCF5}" type="sibTrans" cxnId="{056500C2-E4CE-4AD9-9664-883F17A4590D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1A3E38ED-2BBC-40D8-948F-C5E5110AF5F5}" type="pres">
      <dgm:prSet presAssocID="{27DA0813-2ABF-4D90-81F7-010933FF2F5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3E30C5-D219-4147-813D-E88FF78B6C96}" type="pres">
      <dgm:prSet presAssocID="{7D17F97D-D3A5-453F-84F4-BC92E105905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F4B9D-A7ED-414C-885D-828E50D64129}" type="pres">
      <dgm:prSet presAssocID="{A42A980A-3CF3-4E7C-952E-F43CB0E31595}" presName="spacer" presStyleCnt="0"/>
      <dgm:spPr/>
      <dgm:t>
        <a:bodyPr/>
        <a:lstStyle/>
        <a:p>
          <a:endParaRPr lang="ru-RU"/>
        </a:p>
      </dgm:t>
    </dgm:pt>
    <dgm:pt modelId="{7568D7E5-096D-40CA-B4DC-5F651D361F1E}" type="pres">
      <dgm:prSet presAssocID="{F47D28DC-2E23-4D54-95DE-77E2893C683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2A792F-65F9-4707-98B8-2D68BB72815B}" type="pres">
      <dgm:prSet presAssocID="{6F1D47A1-3CD4-4AC2-B60F-484A1D6AA99D}" presName="spacer" presStyleCnt="0"/>
      <dgm:spPr/>
      <dgm:t>
        <a:bodyPr/>
        <a:lstStyle/>
        <a:p>
          <a:endParaRPr lang="ru-RU"/>
        </a:p>
      </dgm:t>
    </dgm:pt>
    <dgm:pt modelId="{0752B27E-BBD6-498C-895C-175A7B80E8E0}" type="pres">
      <dgm:prSet presAssocID="{DED90EDE-7DB8-4C6C-9530-9453D932E76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830EA7-7B00-454E-BE79-B89423F097DC}" type="presOf" srcId="{DED90EDE-7DB8-4C6C-9530-9453D932E76C}" destId="{0752B27E-BBD6-498C-895C-175A7B80E8E0}" srcOrd="0" destOrd="0" presId="urn:microsoft.com/office/officeart/2005/8/layout/vList2"/>
    <dgm:cxn modelId="{056500C2-E4CE-4AD9-9664-883F17A4590D}" srcId="{27DA0813-2ABF-4D90-81F7-010933FF2F5D}" destId="{DED90EDE-7DB8-4C6C-9530-9453D932E76C}" srcOrd="2" destOrd="0" parTransId="{48BE7B89-2B72-4DAF-85F6-F13EB44BB070}" sibTransId="{39AC842D-7637-42E3-9A68-A2C45387FCF5}"/>
    <dgm:cxn modelId="{3A7D3191-D89A-4BCF-921E-562D647B9ED8}" type="presOf" srcId="{7D17F97D-D3A5-453F-84F4-BC92E1059055}" destId="{103E30C5-D219-4147-813D-E88FF78B6C96}" srcOrd="0" destOrd="0" presId="urn:microsoft.com/office/officeart/2005/8/layout/vList2"/>
    <dgm:cxn modelId="{D6CFB675-06E9-4CA1-B38D-4F8FCC08B59D}" srcId="{27DA0813-2ABF-4D90-81F7-010933FF2F5D}" destId="{7D17F97D-D3A5-453F-84F4-BC92E1059055}" srcOrd="0" destOrd="0" parTransId="{43B1881A-8643-49C7-BB43-91317982D52A}" sibTransId="{A42A980A-3CF3-4E7C-952E-F43CB0E31595}"/>
    <dgm:cxn modelId="{B3C164CF-DC52-4656-ADBF-1737EE633A7B}" srcId="{27DA0813-2ABF-4D90-81F7-010933FF2F5D}" destId="{F47D28DC-2E23-4D54-95DE-77E2893C683C}" srcOrd="1" destOrd="0" parTransId="{51B678C5-B14E-4C2E-B680-ED471EAB46B8}" sibTransId="{6F1D47A1-3CD4-4AC2-B60F-484A1D6AA99D}"/>
    <dgm:cxn modelId="{7F60C667-640C-40C8-9461-01A847A8F9EA}" type="presOf" srcId="{F47D28DC-2E23-4D54-95DE-77E2893C683C}" destId="{7568D7E5-096D-40CA-B4DC-5F651D361F1E}" srcOrd="0" destOrd="0" presId="urn:microsoft.com/office/officeart/2005/8/layout/vList2"/>
    <dgm:cxn modelId="{1D26C334-5A97-453B-827B-ABA256C2BD6C}" type="presOf" srcId="{27DA0813-2ABF-4D90-81F7-010933FF2F5D}" destId="{1A3E38ED-2BBC-40D8-948F-C5E5110AF5F5}" srcOrd="0" destOrd="0" presId="urn:microsoft.com/office/officeart/2005/8/layout/vList2"/>
    <dgm:cxn modelId="{79534469-1559-4801-8CF8-8BAA1154D66D}" type="presParOf" srcId="{1A3E38ED-2BBC-40D8-948F-C5E5110AF5F5}" destId="{103E30C5-D219-4147-813D-E88FF78B6C96}" srcOrd="0" destOrd="0" presId="urn:microsoft.com/office/officeart/2005/8/layout/vList2"/>
    <dgm:cxn modelId="{51A59A70-4BAC-4D96-9EEF-945E14767627}" type="presParOf" srcId="{1A3E38ED-2BBC-40D8-948F-C5E5110AF5F5}" destId="{842F4B9D-A7ED-414C-885D-828E50D64129}" srcOrd="1" destOrd="0" presId="urn:microsoft.com/office/officeart/2005/8/layout/vList2"/>
    <dgm:cxn modelId="{746F3A21-73DB-4833-A559-48040641DE96}" type="presParOf" srcId="{1A3E38ED-2BBC-40D8-948F-C5E5110AF5F5}" destId="{7568D7E5-096D-40CA-B4DC-5F651D361F1E}" srcOrd="2" destOrd="0" presId="urn:microsoft.com/office/officeart/2005/8/layout/vList2"/>
    <dgm:cxn modelId="{D9A29485-3B32-4AB0-A070-CF7ECD652C3E}" type="presParOf" srcId="{1A3E38ED-2BBC-40D8-948F-C5E5110AF5F5}" destId="{FF2A792F-65F9-4707-98B8-2D68BB72815B}" srcOrd="3" destOrd="0" presId="urn:microsoft.com/office/officeart/2005/8/layout/vList2"/>
    <dgm:cxn modelId="{ACE0EC9A-9F9E-40E8-84BD-30D6C45B2293}" type="presParOf" srcId="{1A3E38ED-2BBC-40D8-948F-C5E5110AF5F5}" destId="{0752B27E-BBD6-498C-895C-175A7B80E8E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47F9036-55A8-456D-9751-F79364C9E483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C7C6C0C-2F56-4D58-B2FC-2E7D0F55790B}">
      <dgm:prSet/>
      <dgm:spPr/>
      <dgm:t>
        <a:bodyPr/>
        <a:lstStyle/>
        <a:p>
          <a:pPr rtl="0"/>
          <a:endParaRPr lang="ru-RU"/>
        </a:p>
      </dgm:t>
    </dgm:pt>
    <dgm:pt modelId="{BE7F5D1D-FB05-47C8-8F13-3C6AF0274D82}" type="parTrans" cxnId="{DDC8811D-4AF3-456C-A871-8CDA0F652007}">
      <dgm:prSet/>
      <dgm:spPr/>
      <dgm:t>
        <a:bodyPr/>
        <a:lstStyle/>
        <a:p>
          <a:endParaRPr lang="ru-RU"/>
        </a:p>
      </dgm:t>
    </dgm:pt>
    <dgm:pt modelId="{0D6DA237-5516-49ED-AFF0-472BBE6BEEB4}" type="sibTrans" cxnId="{DDC8811D-4AF3-456C-A871-8CDA0F652007}">
      <dgm:prSet/>
      <dgm:spPr/>
      <dgm:t>
        <a:bodyPr/>
        <a:lstStyle/>
        <a:p>
          <a:endParaRPr lang="ru-RU"/>
        </a:p>
      </dgm:t>
    </dgm:pt>
    <dgm:pt modelId="{DE5015CE-98A3-45F9-8383-56DABD68353E}">
      <dgm:prSet custT="1"/>
      <dgm:spPr/>
      <dgm:t>
        <a:bodyPr/>
        <a:lstStyle/>
        <a:p>
          <a:pPr rtl="0"/>
          <a:r>
            <a:rPr lang="ru-RU" sz="2600" b="1" i="0" dirty="0" smtClean="0"/>
            <a:t>- паспорт</a:t>
          </a:r>
          <a:r>
            <a:rPr lang="ru-RU" sz="2600" b="0" i="0" dirty="0" smtClean="0"/>
            <a:t> и копия всех его заполненных страниц</a:t>
          </a:r>
          <a:endParaRPr lang="ru-RU" sz="2600" dirty="0"/>
        </a:p>
      </dgm:t>
    </dgm:pt>
    <dgm:pt modelId="{06D4C796-EED2-405C-892B-B768BEAB8EF1}" type="parTrans" cxnId="{8841EF2C-169F-49D4-88F1-52762B93D602}">
      <dgm:prSet/>
      <dgm:spPr/>
      <dgm:t>
        <a:bodyPr/>
        <a:lstStyle/>
        <a:p>
          <a:endParaRPr lang="ru-RU"/>
        </a:p>
      </dgm:t>
    </dgm:pt>
    <dgm:pt modelId="{FC816A4C-B46A-4F5E-8FC0-AA9846443009}" type="sibTrans" cxnId="{8841EF2C-169F-49D4-88F1-52762B93D602}">
      <dgm:prSet/>
      <dgm:spPr/>
      <dgm:t>
        <a:bodyPr/>
        <a:lstStyle/>
        <a:p>
          <a:endParaRPr lang="ru-RU"/>
        </a:p>
      </dgm:t>
    </dgm:pt>
    <dgm:pt modelId="{48300DC4-E3C3-4282-9692-59C93F44E219}">
      <dgm:prSet custT="1"/>
      <dgm:spPr/>
      <dgm:t>
        <a:bodyPr/>
        <a:lstStyle/>
        <a:p>
          <a:pPr rtl="0"/>
          <a:r>
            <a:rPr lang="ru-RU" sz="2600" b="0" i="0" dirty="0" smtClean="0"/>
            <a:t>- копия </a:t>
          </a:r>
          <a:r>
            <a:rPr lang="ru-RU" sz="2600" b="1" i="0" dirty="0" smtClean="0"/>
            <a:t>миграционной карты и временной регистрации</a:t>
          </a:r>
          <a:r>
            <a:rPr lang="ru-RU" sz="2600" b="0" i="0" dirty="0" smtClean="0"/>
            <a:t> </a:t>
          </a:r>
          <a:endParaRPr lang="ru-RU" sz="2600" dirty="0"/>
        </a:p>
      </dgm:t>
    </dgm:pt>
    <dgm:pt modelId="{DFD03249-D586-46DF-A9BE-4C86D0563267}" type="parTrans" cxnId="{49B5E1DA-8331-4413-AE5E-60905FECDFC5}">
      <dgm:prSet/>
      <dgm:spPr/>
      <dgm:t>
        <a:bodyPr/>
        <a:lstStyle/>
        <a:p>
          <a:endParaRPr lang="ru-RU"/>
        </a:p>
      </dgm:t>
    </dgm:pt>
    <dgm:pt modelId="{2ABE1BB3-7154-475E-9AE4-6B9B713D3E79}" type="sibTrans" cxnId="{49B5E1DA-8331-4413-AE5E-60905FECDFC5}">
      <dgm:prSet/>
      <dgm:spPr/>
      <dgm:t>
        <a:bodyPr/>
        <a:lstStyle/>
        <a:p>
          <a:endParaRPr lang="ru-RU"/>
        </a:p>
      </dgm:t>
    </dgm:pt>
    <dgm:pt modelId="{12EB4DC8-7817-431C-823C-BEB8CB9D2EE5}">
      <dgm:prSet custT="1"/>
      <dgm:spPr/>
      <dgm:t>
        <a:bodyPr/>
        <a:lstStyle/>
        <a:p>
          <a:pPr rtl="0"/>
          <a:r>
            <a:rPr lang="ru-RU" sz="2600" b="0" i="0" dirty="0" smtClean="0"/>
            <a:t>- копия </a:t>
          </a:r>
          <a:r>
            <a:rPr lang="ru-RU" sz="2600" b="1" i="0" dirty="0" smtClean="0"/>
            <a:t>договора </a:t>
          </a:r>
          <a:r>
            <a:rPr lang="ru-RU" sz="2600" b="0" i="0" dirty="0" smtClean="0"/>
            <a:t>на обучение</a:t>
          </a:r>
          <a:endParaRPr lang="ru-RU" sz="2600" dirty="0"/>
        </a:p>
      </dgm:t>
    </dgm:pt>
    <dgm:pt modelId="{F2ACD751-3556-468A-B08E-C4BAA89823B6}" type="parTrans" cxnId="{3F2AAEF3-2728-4C41-A396-214E27FF8B47}">
      <dgm:prSet/>
      <dgm:spPr/>
      <dgm:t>
        <a:bodyPr/>
        <a:lstStyle/>
        <a:p>
          <a:endParaRPr lang="ru-RU"/>
        </a:p>
      </dgm:t>
    </dgm:pt>
    <dgm:pt modelId="{E2246F40-0749-484E-8112-4F354829591E}" type="sibTrans" cxnId="{3F2AAEF3-2728-4C41-A396-214E27FF8B47}">
      <dgm:prSet/>
      <dgm:spPr/>
      <dgm:t>
        <a:bodyPr/>
        <a:lstStyle/>
        <a:p>
          <a:endParaRPr lang="ru-RU"/>
        </a:p>
      </dgm:t>
    </dgm:pt>
    <dgm:pt modelId="{58D8BEC2-C38A-42CE-8068-6AFC6F2FBA39}">
      <dgm:prSet custT="1"/>
      <dgm:spPr/>
      <dgm:t>
        <a:bodyPr/>
        <a:lstStyle/>
        <a:p>
          <a:pPr rtl="0"/>
          <a:r>
            <a:rPr lang="ru-RU" sz="2600" b="0" i="0" dirty="0" smtClean="0"/>
            <a:t>- 1 </a:t>
          </a:r>
          <a:r>
            <a:rPr lang="ru-RU" sz="2600" b="1" i="0" dirty="0" smtClean="0"/>
            <a:t>фотографию</a:t>
          </a:r>
          <a:r>
            <a:rPr lang="ru-RU" sz="2600" b="0" i="0" dirty="0" smtClean="0"/>
            <a:t> размером 3x4 см</a:t>
          </a:r>
          <a:endParaRPr lang="ru-RU" sz="2600" dirty="0"/>
        </a:p>
      </dgm:t>
    </dgm:pt>
    <dgm:pt modelId="{70445A04-C7FF-49B1-99D7-CF0371E3A23D}" type="parTrans" cxnId="{D5A51BEB-B99B-459C-928A-6C0AF6D5AE59}">
      <dgm:prSet/>
      <dgm:spPr/>
      <dgm:t>
        <a:bodyPr/>
        <a:lstStyle/>
        <a:p>
          <a:endParaRPr lang="ru-RU"/>
        </a:p>
      </dgm:t>
    </dgm:pt>
    <dgm:pt modelId="{82B79E6E-97AC-4FA5-A1A9-5D331631D5F1}" type="sibTrans" cxnId="{D5A51BEB-B99B-459C-928A-6C0AF6D5AE59}">
      <dgm:prSet/>
      <dgm:spPr/>
      <dgm:t>
        <a:bodyPr/>
        <a:lstStyle/>
        <a:p>
          <a:endParaRPr lang="ru-RU"/>
        </a:p>
      </dgm:t>
    </dgm:pt>
    <dgm:pt modelId="{6AD52541-2D5E-451E-B01F-A666E1AE8FC5}">
      <dgm:prSet custT="1"/>
      <dgm:spPr/>
      <dgm:t>
        <a:bodyPr/>
        <a:lstStyle/>
        <a:p>
          <a:pPr rtl="0"/>
          <a:r>
            <a:rPr lang="ru-RU" sz="2600" b="0" i="0" dirty="0" smtClean="0"/>
            <a:t>- </a:t>
          </a:r>
          <a:r>
            <a:rPr lang="ru-RU" sz="2600" b="1" i="0" dirty="0" smtClean="0"/>
            <a:t>квитанция</a:t>
          </a:r>
          <a:r>
            <a:rPr lang="ru-RU" sz="2600" b="0" i="0" dirty="0" smtClean="0"/>
            <a:t> об уплате государственной пошлины</a:t>
          </a:r>
          <a:endParaRPr lang="ru-RU" sz="2600" dirty="0"/>
        </a:p>
      </dgm:t>
    </dgm:pt>
    <dgm:pt modelId="{600F0CDA-05CB-4FAB-8289-7DDB70C28F27}" type="parTrans" cxnId="{D6DAFA34-1CE5-4E3C-B00A-F88AF18A0706}">
      <dgm:prSet/>
      <dgm:spPr/>
      <dgm:t>
        <a:bodyPr/>
        <a:lstStyle/>
        <a:p>
          <a:endParaRPr lang="ru-RU"/>
        </a:p>
      </dgm:t>
    </dgm:pt>
    <dgm:pt modelId="{590EB368-CE75-4BAA-A528-8393C3575EE2}" type="sibTrans" cxnId="{D6DAFA34-1CE5-4E3C-B00A-F88AF18A0706}">
      <dgm:prSet/>
      <dgm:spPr/>
      <dgm:t>
        <a:bodyPr/>
        <a:lstStyle/>
        <a:p>
          <a:endParaRPr lang="ru-RU"/>
        </a:p>
      </dgm:t>
    </dgm:pt>
    <dgm:pt modelId="{7525EB29-4FF6-4245-8BFC-308928B88D35}" type="pres">
      <dgm:prSet presAssocID="{C47F9036-55A8-456D-9751-F79364C9E48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943320-2199-4A6F-988D-577AB8E2AA49}" type="pres">
      <dgm:prSet presAssocID="{BC7C6C0C-2F56-4D58-B2FC-2E7D0F55790B}" presName="composite" presStyleCnt="0"/>
      <dgm:spPr/>
      <dgm:t>
        <a:bodyPr/>
        <a:lstStyle/>
        <a:p>
          <a:endParaRPr lang="ru-RU"/>
        </a:p>
      </dgm:t>
    </dgm:pt>
    <dgm:pt modelId="{708BE1C5-FC87-4DD4-BC49-8483291284B2}" type="pres">
      <dgm:prSet presAssocID="{BC7C6C0C-2F56-4D58-B2FC-2E7D0F55790B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EE7045-035E-4066-8F79-9DA932DA225A}" type="pres">
      <dgm:prSet presAssocID="{BC7C6C0C-2F56-4D58-B2FC-2E7D0F55790B}" presName="descendantText" presStyleLbl="alignAcc1" presStyleIdx="0" presStyleCnt="1" custScaleY="1401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2AAEF3-2728-4C41-A396-214E27FF8B47}" srcId="{BC7C6C0C-2F56-4D58-B2FC-2E7D0F55790B}" destId="{12EB4DC8-7817-431C-823C-BEB8CB9D2EE5}" srcOrd="2" destOrd="0" parTransId="{F2ACD751-3556-468A-B08E-C4BAA89823B6}" sibTransId="{E2246F40-0749-484E-8112-4F354829591E}"/>
    <dgm:cxn modelId="{49B5E1DA-8331-4413-AE5E-60905FECDFC5}" srcId="{BC7C6C0C-2F56-4D58-B2FC-2E7D0F55790B}" destId="{48300DC4-E3C3-4282-9692-59C93F44E219}" srcOrd="1" destOrd="0" parTransId="{DFD03249-D586-46DF-A9BE-4C86D0563267}" sibTransId="{2ABE1BB3-7154-475E-9AE4-6B9B713D3E79}"/>
    <dgm:cxn modelId="{99899E16-1D47-4D5A-8FC3-F250AAB3E65C}" type="presOf" srcId="{BC7C6C0C-2F56-4D58-B2FC-2E7D0F55790B}" destId="{708BE1C5-FC87-4DD4-BC49-8483291284B2}" srcOrd="0" destOrd="0" presId="urn:microsoft.com/office/officeart/2005/8/layout/chevron2"/>
    <dgm:cxn modelId="{8841EF2C-169F-49D4-88F1-52762B93D602}" srcId="{BC7C6C0C-2F56-4D58-B2FC-2E7D0F55790B}" destId="{DE5015CE-98A3-45F9-8383-56DABD68353E}" srcOrd="0" destOrd="0" parTransId="{06D4C796-EED2-405C-892B-B768BEAB8EF1}" sibTransId="{FC816A4C-B46A-4F5E-8FC0-AA9846443009}"/>
    <dgm:cxn modelId="{5FAD9A02-3A25-4A5B-941D-49670A82678C}" type="presOf" srcId="{6AD52541-2D5E-451E-B01F-A666E1AE8FC5}" destId="{7FEE7045-035E-4066-8F79-9DA932DA225A}" srcOrd="0" destOrd="4" presId="urn:microsoft.com/office/officeart/2005/8/layout/chevron2"/>
    <dgm:cxn modelId="{D6DAFA34-1CE5-4E3C-B00A-F88AF18A0706}" srcId="{BC7C6C0C-2F56-4D58-B2FC-2E7D0F55790B}" destId="{6AD52541-2D5E-451E-B01F-A666E1AE8FC5}" srcOrd="4" destOrd="0" parTransId="{600F0CDA-05CB-4FAB-8289-7DDB70C28F27}" sibTransId="{590EB368-CE75-4BAA-A528-8393C3575EE2}"/>
    <dgm:cxn modelId="{754823F8-7978-4F76-A547-AC4F410B9852}" type="presOf" srcId="{DE5015CE-98A3-45F9-8383-56DABD68353E}" destId="{7FEE7045-035E-4066-8F79-9DA932DA225A}" srcOrd="0" destOrd="0" presId="urn:microsoft.com/office/officeart/2005/8/layout/chevron2"/>
    <dgm:cxn modelId="{83B54A50-B90C-435F-8E96-39BC0A901574}" type="presOf" srcId="{48300DC4-E3C3-4282-9692-59C93F44E219}" destId="{7FEE7045-035E-4066-8F79-9DA932DA225A}" srcOrd="0" destOrd="1" presId="urn:microsoft.com/office/officeart/2005/8/layout/chevron2"/>
    <dgm:cxn modelId="{02A1776D-1AD7-4A68-BEEE-835E6E8DFDCC}" type="presOf" srcId="{58D8BEC2-C38A-42CE-8068-6AFC6F2FBA39}" destId="{7FEE7045-035E-4066-8F79-9DA932DA225A}" srcOrd="0" destOrd="3" presId="urn:microsoft.com/office/officeart/2005/8/layout/chevron2"/>
    <dgm:cxn modelId="{52EDB87E-8C33-4D95-83E6-9B83884CF751}" type="presOf" srcId="{12EB4DC8-7817-431C-823C-BEB8CB9D2EE5}" destId="{7FEE7045-035E-4066-8F79-9DA932DA225A}" srcOrd="0" destOrd="2" presId="urn:microsoft.com/office/officeart/2005/8/layout/chevron2"/>
    <dgm:cxn modelId="{DDC8811D-4AF3-456C-A871-8CDA0F652007}" srcId="{C47F9036-55A8-456D-9751-F79364C9E483}" destId="{BC7C6C0C-2F56-4D58-B2FC-2E7D0F55790B}" srcOrd="0" destOrd="0" parTransId="{BE7F5D1D-FB05-47C8-8F13-3C6AF0274D82}" sibTransId="{0D6DA237-5516-49ED-AFF0-472BBE6BEEB4}"/>
    <dgm:cxn modelId="{D5A51BEB-B99B-459C-928A-6C0AF6D5AE59}" srcId="{BC7C6C0C-2F56-4D58-B2FC-2E7D0F55790B}" destId="{58D8BEC2-C38A-42CE-8068-6AFC6F2FBA39}" srcOrd="3" destOrd="0" parTransId="{70445A04-C7FF-49B1-99D7-CF0371E3A23D}" sibTransId="{82B79E6E-97AC-4FA5-A1A9-5D331631D5F1}"/>
    <dgm:cxn modelId="{4B415550-ADD6-402A-9E40-EB94D418D984}" type="presOf" srcId="{C47F9036-55A8-456D-9751-F79364C9E483}" destId="{7525EB29-4FF6-4245-8BFC-308928B88D35}" srcOrd="0" destOrd="0" presId="urn:microsoft.com/office/officeart/2005/8/layout/chevron2"/>
    <dgm:cxn modelId="{2AC93619-8DE4-4C77-B464-868B67169315}" type="presParOf" srcId="{7525EB29-4FF6-4245-8BFC-308928B88D35}" destId="{A9943320-2199-4A6F-988D-577AB8E2AA49}" srcOrd="0" destOrd="0" presId="urn:microsoft.com/office/officeart/2005/8/layout/chevron2"/>
    <dgm:cxn modelId="{7BBB195F-96DF-4317-B45E-12B3AC9CFBED}" type="presParOf" srcId="{A9943320-2199-4A6F-988D-577AB8E2AA49}" destId="{708BE1C5-FC87-4DD4-BC49-8483291284B2}" srcOrd="0" destOrd="0" presId="urn:microsoft.com/office/officeart/2005/8/layout/chevron2"/>
    <dgm:cxn modelId="{34FC8FCA-3ADF-4BBC-A7AE-C5EABEB97659}" type="presParOf" srcId="{A9943320-2199-4A6F-988D-577AB8E2AA49}" destId="{7FEE7045-035E-4066-8F79-9DA932DA225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DCB056A-F4E9-4006-9C4D-BDBFFC8519E5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BB72111-52A2-4813-8E46-A93EF0085EBE}">
      <dgm:prSet/>
      <dgm:spPr/>
      <dgm:t>
        <a:bodyPr/>
        <a:lstStyle/>
        <a:p>
          <a:pPr rtl="0"/>
          <a:r>
            <a:rPr lang="ru-RU" b="1" dirty="0" smtClean="0"/>
            <a:t>Покупать новый страховой полис после окончания срока действия</a:t>
          </a:r>
          <a:r>
            <a:rPr lang="ru-RU" dirty="0" smtClean="0"/>
            <a:t> </a:t>
          </a:r>
          <a:endParaRPr lang="ru-RU" dirty="0"/>
        </a:p>
      </dgm:t>
    </dgm:pt>
    <dgm:pt modelId="{83509F13-BFFE-4F81-85BE-90350D3ADF2B}" type="parTrans" cxnId="{249EEC41-0AE8-4914-9B75-5B657C7EA2E3}">
      <dgm:prSet/>
      <dgm:spPr/>
      <dgm:t>
        <a:bodyPr/>
        <a:lstStyle/>
        <a:p>
          <a:endParaRPr lang="ru-RU"/>
        </a:p>
      </dgm:t>
    </dgm:pt>
    <dgm:pt modelId="{36C560F1-DB97-4524-9A43-670BABB496DE}" type="sibTrans" cxnId="{249EEC41-0AE8-4914-9B75-5B657C7EA2E3}">
      <dgm:prSet/>
      <dgm:spPr/>
      <dgm:t>
        <a:bodyPr/>
        <a:lstStyle/>
        <a:p>
          <a:endParaRPr lang="ru-RU"/>
        </a:p>
      </dgm:t>
    </dgm:pt>
    <dgm:pt modelId="{1C7B21C9-7784-4653-BEC2-9B3C27BA24BB}">
      <dgm:prSet/>
      <dgm:spPr/>
      <dgm:t>
        <a:bodyPr/>
        <a:lstStyle/>
        <a:p>
          <a:pPr rtl="0"/>
          <a:r>
            <a:rPr lang="ru-RU" b="1" smtClean="0"/>
            <a:t>Срок действия</a:t>
          </a:r>
          <a:r>
            <a:rPr lang="ru-RU" smtClean="0"/>
            <a:t> ДМС - </a:t>
          </a:r>
          <a:r>
            <a:rPr lang="ru-RU" b="1" smtClean="0"/>
            <a:t>1 учебный год</a:t>
          </a:r>
          <a:r>
            <a:rPr lang="ru-RU" smtClean="0"/>
            <a:t>. </a:t>
          </a:r>
          <a:endParaRPr lang="ru-RU"/>
        </a:p>
      </dgm:t>
    </dgm:pt>
    <dgm:pt modelId="{1E71F937-AD0E-431C-A733-0E2F3456C81D}" type="sibTrans" cxnId="{3F65F232-E615-4FE6-9B04-DE8A2481E710}">
      <dgm:prSet/>
      <dgm:spPr/>
      <dgm:t>
        <a:bodyPr/>
        <a:lstStyle/>
        <a:p>
          <a:endParaRPr lang="ru-RU"/>
        </a:p>
      </dgm:t>
    </dgm:pt>
    <dgm:pt modelId="{1A8F8DAD-EB90-4EB3-AFDF-023FBB043258}" type="parTrans" cxnId="{3F65F232-E615-4FE6-9B04-DE8A2481E710}">
      <dgm:prSet/>
      <dgm:spPr/>
      <dgm:t>
        <a:bodyPr/>
        <a:lstStyle/>
        <a:p>
          <a:endParaRPr lang="ru-RU"/>
        </a:p>
      </dgm:t>
    </dgm:pt>
    <dgm:pt modelId="{A3C01285-6340-483B-A259-00E5AF8342A6}">
      <dgm:prSet/>
      <dgm:spPr/>
      <dgm:t>
        <a:bodyPr/>
        <a:lstStyle/>
        <a:p>
          <a:pPr rtl="0"/>
          <a:r>
            <a:rPr lang="ru-RU" b="1" dirty="0" smtClean="0"/>
            <a:t>Предоставить в Университет</a:t>
          </a:r>
          <a:r>
            <a:rPr lang="ru-RU" dirty="0" smtClean="0"/>
            <a:t> копию полиса</a:t>
          </a:r>
          <a:endParaRPr lang="ru-RU" dirty="0"/>
        </a:p>
      </dgm:t>
    </dgm:pt>
    <dgm:pt modelId="{AF37D1C1-525B-4DAE-B887-6578D06C97EA}" type="sibTrans" cxnId="{72D851A4-9C93-471D-A6AF-FE4E956A3FA5}">
      <dgm:prSet/>
      <dgm:spPr/>
      <dgm:t>
        <a:bodyPr/>
        <a:lstStyle/>
        <a:p>
          <a:endParaRPr lang="ru-RU"/>
        </a:p>
      </dgm:t>
    </dgm:pt>
    <dgm:pt modelId="{D10D3D05-EAEE-457A-BD29-3B58C163135C}" type="parTrans" cxnId="{72D851A4-9C93-471D-A6AF-FE4E956A3FA5}">
      <dgm:prSet/>
      <dgm:spPr/>
      <dgm:t>
        <a:bodyPr/>
        <a:lstStyle/>
        <a:p>
          <a:endParaRPr lang="ru-RU"/>
        </a:p>
      </dgm:t>
    </dgm:pt>
    <dgm:pt modelId="{65986A2E-B331-4707-8B2B-FAABC3A6107B}">
      <dgm:prSet/>
      <dgm:spPr/>
      <dgm:t>
        <a:bodyPr/>
        <a:lstStyle/>
        <a:p>
          <a:pPr rtl="0"/>
          <a:r>
            <a:rPr lang="ru-RU" b="1" dirty="0" smtClean="0"/>
            <a:t>Обязательно ! оплатить Полис добровольного медицинского страхования </a:t>
          </a:r>
          <a:r>
            <a:rPr lang="ru-RU" dirty="0" smtClean="0"/>
            <a:t>(ДМС)</a:t>
          </a:r>
          <a:endParaRPr lang="ru-RU" dirty="0"/>
        </a:p>
      </dgm:t>
    </dgm:pt>
    <dgm:pt modelId="{CDA2060A-6242-49BD-BCE3-C181B1022124}" type="sibTrans" cxnId="{76FDF50E-CDED-473D-A73F-D9F1214A8742}">
      <dgm:prSet/>
      <dgm:spPr/>
      <dgm:t>
        <a:bodyPr/>
        <a:lstStyle/>
        <a:p>
          <a:endParaRPr lang="ru-RU"/>
        </a:p>
      </dgm:t>
    </dgm:pt>
    <dgm:pt modelId="{1027E1C1-1CDA-4114-8ED4-219E34CDFE18}" type="parTrans" cxnId="{76FDF50E-CDED-473D-A73F-D9F1214A8742}">
      <dgm:prSet/>
      <dgm:spPr/>
      <dgm:t>
        <a:bodyPr/>
        <a:lstStyle/>
        <a:p>
          <a:endParaRPr lang="ru-RU"/>
        </a:p>
      </dgm:t>
    </dgm:pt>
    <dgm:pt modelId="{1A5AD0CC-E852-49A3-81A9-42B1500548D0}" type="pres">
      <dgm:prSet presAssocID="{1DCB056A-F4E9-4006-9C4D-BDBFFC8519E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BFBE1E-548B-4866-A93C-A55693FC7DD0}" type="pres">
      <dgm:prSet presAssocID="{1DCB056A-F4E9-4006-9C4D-BDBFFC8519E5}" presName="dummyMaxCanvas" presStyleCnt="0">
        <dgm:presLayoutVars/>
      </dgm:prSet>
      <dgm:spPr/>
    </dgm:pt>
    <dgm:pt modelId="{65E8D123-96AD-4439-9DE2-E2E0FA844D47}" type="pres">
      <dgm:prSet presAssocID="{1DCB056A-F4E9-4006-9C4D-BDBFFC8519E5}" presName="FourNodes_1" presStyleLbl="node1" presStyleIdx="0" presStyleCnt="4" custLinFactNeighborY="-549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03F062-7FCE-42AF-A0C8-016951F8A7B5}" type="pres">
      <dgm:prSet presAssocID="{1DCB056A-F4E9-4006-9C4D-BDBFFC8519E5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CFF302-4AF7-4227-BE1F-2CECDB1DF1CD}" type="pres">
      <dgm:prSet presAssocID="{1DCB056A-F4E9-4006-9C4D-BDBFFC8519E5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B1B710-E5F1-470C-B8AD-B8B1C483E094}" type="pres">
      <dgm:prSet presAssocID="{1DCB056A-F4E9-4006-9C4D-BDBFFC8519E5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F331F-6757-443C-BC28-3F8D40277A48}" type="pres">
      <dgm:prSet presAssocID="{1DCB056A-F4E9-4006-9C4D-BDBFFC8519E5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C90F5A-B515-44CD-B870-0C1C05CF8C90}" type="pres">
      <dgm:prSet presAssocID="{1DCB056A-F4E9-4006-9C4D-BDBFFC8519E5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FB66DB-D60D-4E7B-AF87-5DDC8504DCBE}" type="pres">
      <dgm:prSet presAssocID="{1DCB056A-F4E9-4006-9C4D-BDBFFC8519E5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6B58F1-C415-422A-85AE-A70C03CAF120}" type="pres">
      <dgm:prSet presAssocID="{1DCB056A-F4E9-4006-9C4D-BDBFFC8519E5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BD2205-2C59-4D45-A3D9-8C0100B6403D}" type="pres">
      <dgm:prSet presAssocID="{1DCB056A-F4E9-4006-9C4D-BDBFFC8519E5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73E3A2-FA24-4C99-B698-78D27A9CB739}" type="pres">
      <dgm:prSet presAssocID="{1DCB056A-F4E9-4006-9C4D-BDBFFC8519E5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038064-E459-45D8-B5F4-B95038214FB3}" type="pres">
      <dgm:prSet presAssocID="{1DCB056A-F4E9-4006-9C4D-BDBFFC8519E5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B887FB-1AEF-4B03-854E-BE2497354EBD}" type="presOf" srcId="{AF37D1C1-525B-4DAE-B887-6578D06C97EA}" destId="{C9C90F5A-B515-44CD-B870-0C1C05CF8C90}" srcOrd="0" destOrd="0" presId="urn:microsoft.com/office/officeart/2005/8/layout/vProcess5"/>
    <dgm:cxn modelId="{E5F8D400-595D-4270-990A-9118DC4BFE7C}" type="presOf" srcId="{1C7B21C9-7784-4653-BEC2-9B3C27BA24BB}" destId="{89CFF302-4AF7-4227-BE1F-2CECDB1DF1CD}" srcOrd="0" destOrd="0" presId="urn:microsoft.com/office/officeart/2005/8/layout/vProcess5"/>
    <dgm:cxn modelId="{470DD8BF-3092-415B-A742-53AD72426A04}" type="presOf" srcId="{65986A2E-B331-4707-8B2B-FAABC3A6107B}" destId="{65E8D123-96AD-4439-9DE2-E2E0FA844D47}" srcOrd="0" destOrd="0" presId="urn:microsoft.com/office/officeart/2005/8/layout/vProcess5"/>
    <dgm:cxn modelId="{D66F30AD-583E-4149-9C98-4D7B789EB514}" type="presOf" srcId="{0BB72111-52A2-4813-8E46-A93EF0085EBE}" destId="{64B1B710-E5F1-470C-B8AD-B8B1C483E094}" srcOrd="0" destOrd="0" presId="urn:microsoft.com/office/officeart/2005/8/layout/vProcess5"/>
    <dgm:cxn modelId="{76FDF50E-CDED-473D-A73F-D9F1214A8742}" srcId="{1DCB056A-F4E9-4006-9C4D-BDBFFC8519E5}" destId="{65986A2E-B331-4707-8B2B-FAABC3A6107B}" srcOrd="0" destOrd="0" parTransId="{1027E1C1-1CDA-4114-8ED4-219E34CDFE18}" sibTransId="{CDA2060A-6242-49BD-BCE3-C181B1022124}"/>
    <dgm:cxn modelId="{8A4641EF-4E4F-4438-8D80-3AE755D962A7}" type="presOf" srcId="{0BB72111-52A2-4813-8E46-A93EF0085EBE}" destId="{95038064-E459-45D8-B5F4-B95038214FB3}" srcOrd="1" destOrd="0" presId="urn:microsoft.com/office/officeart/2005/8/layout/vProcess5"/>
    <dgm:cxn modelId="{72D851A4-9C93-471D-A6AF-FE4E956A3FA5}" srcId="{1DCB056A-F4E9-4006-9C4D-BDBFFC8519E5}" destId="{A3C01285-6340-483B-A259-00E5AF8342A6}" srcOrd="1" destOrd="0" parTransId="{D10D3D05-EAEE-457A-BD29-3B58C163135C}" sibTransId="{AF37D1C1-525B-4DAE-B887-6578D06C97EA}"/>
    <dgm:cxn modelId="{42058AA1-AD7E-4239-B771-E2DC6B7DB179}" type="presOf" srcId="{1DCB056A-F4E9-4006-9C4D-BDBFFC8519E5}" destId="{1A5AD0CC-E852-49A3-81A9-42B1500548D0}" srcOrd="0" destOrd="0" presId="urn:microsoft.com/office/officeart/2005/8/layout/vProcess5"/>
    <dgm:cxn modelId="{ACBC5B49-441F-4FE9-B099-C8C0B5739F07}" type="presOf" srcId="{CDA2060A-6242-49BD-BCE3-C181B1022124}" destId="{3BCF331F-6757-443C-BC28-3F8D40277A48}" srcOrd="0" destOrd="0" presId="urn:microsoft.com/office/officeart/2005/8/layout/vProcess5"/>
    <dgm:cxn modelId="{A51E41A8-9D9E-4466-8D1D-B9C62EF5A7D1}" type="presOf" srcId="{65986A2E-B331-4707-8B2B-FAABC3A6107B}" destId="{B46B58F1-C415-422A-85AE-A70C03CAF120}" srcOrd="1" destOrd="0" presId="urn:microsoft.com/office/officeart/2005/8/layout/vProcess5"/>
    <dgm:cxn modelId="{249EEC41-0AE8-4914-9B75-5B657C7EA2E3}" srcId="{1DCB056A-F4E9-4006-9C4D-BDBFFC8519E5}" destId="{0BB72111-52A2-4813-8E46-A93EF0085EBE}" srcOrd="3" destOrd="0" parTransId="{83509F13-BFFE-4F81-85BE-90350D3ADF2B}" sibTransId="{36C560F1-DB97-4524-9A43-670BABB496DE}"/>
    <dgm:cxn modelId="{A9670C5D-D165-4D67-879C-46B01C913020}" type="presOf" srcId="{1C7B21C9-7784-4653-BEC2-9B3C27BA24BB}" destId="{EA73E3A2-FA24-4C99-B698-78D27A9CB739}" srcOrd="1" destOrd="0" presId="urn:microsoft.com/office/officeart/2005/8/layout/vProcess5"/>
    <dgm:cxn modelId="{63C0BC2C-0632-45C6-AA3A-E48A46C5E58C}" type="presOf" srcId="{A3C01285-6340-483B-A259-00E5AF8342A6}" destId="{52BD2205-2C59-4D45-A3D9-8C0100B6403D}" srcOrd="1" destOrd="0" presId="urn:microsoft.com/office/officeart/2005/8/layout/vProcess5"/>
    <dgm:cxn modelId="{E937BE5A-7473-4121-AE6A-05837F11E590}" type="presOf" srcId="{1E71F937-AD0E-431C-A733-0E2F3456C81D}" destId="{53FB66DB-D60D-4E7B-AF87-5DDC8504DCBE}" srcOrd="0" destOrd="0" presId="urn:microsoft.com/office/officeart/2005/8/layout/vProcess5"/>
    <dgm:cxn modelId="{3F65F232-E615-4FE6-9B04-DE8A2481E710}" srcId="{1DCB056A-F4E9-4006-9C4D-BDBFFC8519E5}" destId="{1C7B21C9-7784-4653-BEC2-9B3C27BA24BB}" srcOrd="2" destOrd="0" parTransId="{1A8F8DAD-EB90-4EB3-AFDF-023FBB043258}" sibTransId="{1E71F937-AD0E-431C-A733-0E2F3456C81D}"/>
    <dgm:cxn modelId="{A215B66C-A340-46FD-956B-73BE573F5E71}" type="presOf" srcId="{A3C01285-6340-483B-A259-00E5AF8342A6}" destId="{8A03F062-7FCE-42AF-A0C8-016951F8A7B5}" srcOrd="0" destOrd="0" presId="urn:microsoft.com/office/officeart/2005/8/layout/vProcess5"/>
    <dgm:cxn modelId="{90A098A9-559C-48D0-87D9-C2A744550C98}" type="presParOf" srcId="{1A5AD0CC-E852-49A3-81A9-42B1500548D0}" destId="{9EBFBE1E-548B-4866-A93C-A55693FC7DD0}" srcOrd="0" destOrd="0" presId="urn:microsoft.com/office/officeart/2005/8/layout/vProcess5"/>
    <dgm:cxn modelId="{32FE205F-DD42-4A81-93C5-54B94C9D9B9B}" type="presParOf" srcId="{1A5AD0CC-E852-49A3-81A9-42B1500548D0}" destId="{65E8D123-96AD-4439-9DE2-E2E0FA844D47}" srcOrd="1" destOrd="0" presId="urn:microsoft.com/office/officeart/2005/8/layout/vProcess5"/>
    <dgm:cxn modelId="{9BCB2F52-0EAD-4624-BE13-932F97913D13}" type="presParOf" srcId="{1A5AD0CC-E852-49A3-81A9-42B1500548D0}" destId="{8A03F062-7FCE-42AF-A0C8-016951F8A7B5}" srcOrd="2" destOrd="0" presId="urn:microsoft.com/office/officeart/2005/8/layout/vProcess5"/>
    <dgm:cxn modelId="{D7B5D8CC-AC07-4415-BD8D-D7BC03CFBC3C}" type="presParOf" srcId="{1A5AD0CC-E852-49A3-81A9-42B1500548D0}" destId="{89CFF302-4AF7-4227-BE1F-2CECDB1DF1CD}" srcOrd="3" destOrd="0" presId="urn:microsoft.com/office/officeart/2005/8/layout/vProcess5"/>
    <dgm:cxn modelId="{F8B971AE-4572-40C0-BEE8-4C3D45D525E0}" type="presParOf" srcId="{1A5AD0CC-E852-49A3-81A9-42B1500548D0}" destId="{64B1B710-E5F1-470C-B8AD-B8B1C483E094}" srcOrd="4" destOrd="0" presId="urn:microsoft.com/office/officeart/2005/8/layout/vProcess5"/>
    <dgm:cxn modelId="{EABA3EBF-1728-4F6B-93C8-834DAB21E05C}" type="presParOf" srcId="{1A5AD0CC-E852-49A3-81A9-42B1500548D0}" destId="{3BCF331F-6757-443C-BC28-3F8D40277A48}" srcOrd="5" destOrd="0" presId="urn:microsoft.com/office/officeart/2005/8/layout/vProcess5"/>
    <dgm:cxn modelId="{70FA483B-34B3-4D1B-8F5D-0A71B3086C9E}" type="presParOf" srcId="{1A5AD0CC-E852-49A3-81A9-42B1500548D0}" destId="{C9C90F5A-B515-44CD-B870-0C1C05CF8C90}" srcOrd="6" destOrd="0" presId="urn:microsoft.com/office/officeart/2005/8/layout/vProcess5"/>
    <dgm:cxn modelId="{0D83563C-A67C-4791-B48A-345493E9F418}" type="presParOf" srcId="{1A5AD0CC-E852-49A3-81A9-42B1500548D0}" destId="{53FB66DB-D60D-4E7B-AF87-5DDC8504DCBE}" srcOrd="7" destOrd="0" presId="urn:microsoft.com/office/officeart/2005/8/layout/vProcess5"/>
    <dgm:cxn modelId="{192697D7-F9C1-4ECC-B0D1-FDD1F1E3FEA1}" type="presParOf" srcId="{1A5AD0CC-E852-49A3-81A9-42B1500548D0}" destId="{B46B58F1-C415-422A-85AE-A70C03CAF120}" srcOrd="8" destOrd="0" presId="urn:microsoft.com/office/officeart/2005/8/layout/vProcess5"/>
    <dgm:cxn modelId="{B7463480-0849-4219-A927-2D133A54823B}" type="presParOf" srcId="{1A5AD0CC-E852-49A3-81A9-42B1500548D0}" destId="{52BD2205-2C59-4D45-A3D9-8C0100B6403D}" srcOrd="9" destOrd="0" presId="urn:microsoft.com/office/officeart/2005/8/layout/vProcess5"/>
    <dgm:cxn modelId="{31216A01-6A79-4B50-B68B-BEB8A8E66B19}" type="presParOf" srcId="{1A5AD0CC-E852-49A3-81A9-42B1500548D0}" destId="{EA73E3A2-FA24-4C99-B698-78D27A9CB739}" srcOrd="10" destOrd="0" presId="urn:microsoft.com/office/officeart/2005/8/layout/vProcess5"/>
    <dgm:cxn modelId="{9B07462C-AA7C-483D-8FDA-8E20424DD270}" type="presParOf" srcId="{1A5AD0CC-E852-49A3-81A9-42B1500548D0}" destId="{95038064-E459-45D8-B5F4-B95038214FB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4A8CAEE-1DF6-4721-877F-C4EFA9C2274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8A47F76B-8BEE-4C97-894E-F871292362A4}">
      <dgm:prSet/>
      <dgm:spPr/>
      <dgm:t>
        <a:bodyPr/>
        <a:lstStyle/>
        <a:p>
          <a:pPr algn="l" rtl="0"/>
          <a:r>
            <a:rPr lang="ru-RU" b="1" i="0" dirty="0" smtClean="0"/>
            <a:t>оказание скорой помощи, экстренной госпитализации</a:t>
          </a:r>
          <a:endParaRPr lang="ru-RU" dirty="0"/>
        </a:p>
      </dgm:t>
    </dgm:pt>
    <dgm:pt modelId="{6DC35E48-4416-4101-9F4D-214AB42B21A9}" type="parTrans" cxnId="{ACEA51E5-BE9B-4F17-8C07-7F1450C16896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77E7CDD7-E210-404F-81E0-1E87A0E3634E}" type="sibTrans" cxnId="{ACEA51E5-BE9B-4F17-8C07-7F1450C16896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B8EDD3CB-AF7C-46EB-A138-34F483E2B8F9}">
      <dgm:prSet/>
      <dgm:spPr/>
      <dgm:t>
        <a:bodyPr/>
        <a:lstStyle/>
        <a:p>
          <a:pPr algn="l" rtl="0"/>
          <a:r>
            <a:rPr lang="ru-RU" b="1" i="0" dirty="0" smtClean="0"/>
            <a:t>репатриацию до порога</a:t>
          </a:r>
          <a:endParaRPr lang="ru-RU" dirty="0"/>
        </a:p>
      </dgm:t>
    </dgm:pt>
    <dgm:pt modelId="{2ED818F8-415B-4BD2-AE4A-333E90AE7D64}" type="parTrans" cxnId="{C49231C6-18AF-47B4-B2CE-6756FE393FB2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3281E8AC-C728-440D-82A8-EF60D09FB65F}" type="sibTrans" cxnId="{C49231C6-18AF-47B4-B2CE-6756FE393FB2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2E29D2A9-390E-4228-8D40-98E517CB57DA}">
      <dgm:prSet/>
      <dgm:spPr/>
      <dgm:t>
        <a:bodyPr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i="0" dirty="0" smtClean="0"/>
            <a:t>прохождение медицинских осмотров в соответствии с законодательством РФ</a:t>
          </a:r>
          <a:endParaRPr lang="ru-RU" dirty="0"/>
        </a:p>
      </dgm:t>
    </dgm:pt>
    <dgm:pt modelId="{2E9D1C37-C89B-4F9F-9CB1-68B836D51023}" type="parTrans" cxnId="{6241EEEB-DC14-458A-BB2A-6D137B604C9D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C652F0FF-8B5C-402E-97ED-1DEC4AE96D88}" type="sibTrans" cxnId="{6241EEEB-DC14-458A-BB2A-6D137B604C9D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6EDA4681-E52B-4C36-94B1-A67692C11E30}">
      <dgm:prSet/>
      <dgm:spPr/>
      <dgm:t>
        <a:bodyPr/>
        <a:lstStyle/>
        <a:p>
          <a:pPr algn="l" rtl="0"/>
          <a:r>
            <a:rPr lang="ru-RU" b="1" i="0" dirty="0" smtClean="0"/>
            <a:t>прохождение профилактических медицинских осмотров в связи с занятиями физической культурой и спортом.</a:t>
          </a:r>
          <a:endParaRPr lang="ru-RU" dirty="0"/>
        </a:p>
      </dgm:t>
    </dgm:pt>
    <dgm:pt modelId="{F3212A10-A4F7-4890-87DC-8AD2565944F9}" type="parTrans" cxnId="{A540298D-9580-4C28-911C-BFF7F433DB79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2E333E33-D982-4939-8681-10ED51581703}" type="sibTrans" cxnId="{A540298D-9580-4C28-911C-BFF7F433DB79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44C9D10C-6458-4286-8E7B-4130083BB8E0}" type="pres">
      <dgm:prSet presAssocID="{A4A8CAEE-1DF6-4721-877F-C4EFA9C227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50DE48-0C56-4FC4-86D4-75661FC6F300}" type="pres">
      <dgm:prSet presAssocID="{8A47F76B-8BEE-4C97-894E-F871292362A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D455FB-DB77-4236-BBA7-EE9A66572981}" type="pres">
      <dgm:prSet presAssocID="{77E7CDD7-E210-404F-81E0-1E87A0E3634E}" presName="spacer" presStyleCnt="0"/>
      <dgm:spPr/>
      <dgm:t>
        <a:bodyPr/>
        <a:lstStyle/>
        <a:p>
          <a:endParaRPr lang="ru-RU"/>
        </a:p>
      </dgm:t>
    </dgm:pt>
    <dgm:pt modelId="{25822A77-B77B-4765-AB6B-4A554470DB80}" type="pres">
      <dgm:prSet presAssocID="{B8EDD3CB-AF7C-46EB-A138-34F483E2B8F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D733F5-4C5B-400B-B283-FC610BB8A770}" type="pres">
      <dgm:prSet presAssocID="{3281E8AC-C728-440D-82A8-EF60D09FB65F}" presName="spacer" presStyleCnt="0"/>
      <dgm:spPr/>
      <dgm:t>
        <a:bodyPr/>
        <a:lstStyle/>
        <a:p>
          <a:endParaRPr lang="ru-RU"/>
        </a:p>
      </dgm:t>
    </dgm:pt>
    <dgm:pt modelId="{3C8818DB-2A03-4BDE-8B6E-50C6CE6A81E4}" type="pres">
      <dgm:prSet presAssocID="{2E29D2A9-390E-4228-8D40-98E517CB57D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481E17-571B-474E-BBD5-4E0014EFBD16}" type="pres">
      <dgm:prSet presAssocID="{C652F0FF-8B5C-402E-97ED-1DEC4AE96D88}" presName="spacer" presStyleCnt="0"/>
      <dgm:spPr/>
      <dgm:t>
        <a:bodyPr/>
        <a:lstStyle/>
        <a:p>
          <a:endParaRPr lang="ru-RU"/>
        </a:p>
      </dgm:t>
    </dgm:pt>
    <dgm:pt modelId="{AF96C38D-8096-4E16-BBBB-44BC6207CBA7}" type="pres">
      <dgm:prSet presAssocID="{6EDA4681-E52B-4C36-94B1-A67692C11E3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DB1CE7-6987-452B-973B-656490976FA2}" type="presOf" srcId="{2E29D2A9-390E-4228-8D40-98E517CB57DA}" destId="{3C8818DB-2A03-4BDE-8B6E-50C6CE6A81E4}" srcOrd="0" destOrd="0" presId="urn:microsoft.com/office/officeart/2005/8/layout/vList2"/>
    <dgm:cxn modelId="{ACEA51E5-BE9B-4F17-8C07-7F1450C16896}" srcId="{A4A8CAEE-1DF6-4721-877F-C4EFA9C22740}" destId="{8A47F76B-8BEE-4C97-894E-F871292362A4}" srcOrd="0" destOrd="0" parTransId="{6DC35E48-4416-4101-9F4D-214AB42B21A9}" sibTransId="{77E7CDD7-E210-404F-81E0-1E87A0E3634E}"/>
    <dgm:cxn modelId="{00519EC5-9014-4CEF-863D-D30AD2101181}" type="presOf" srcId="{6EDA4681-E52B-4C36-94B1-A67692C11E30}" destId="{AF96C38D-8096-4E16-BBBB-44BC6207CBA7}" srcOrd="0" destOrd="0" presId="urn:microsoft.com/office/officeart/2005/8/layout/vList2"/>
    <dgm:cxn modelId="{C49231C6-18AF-47B4-B2CE-6756FE393FB2}" srcId="{A4A8CAEE-1DF6-4721-877F-C4EFA9C22740}" destId="{B8EDD3CB-AF7C-46EB-A138-34F483E2B8F9}" srcOrd="1" destOrd="0" parTransId="{2ED818F8-415B-4BD2-AE4A-333E90AE7D64}" sibTransId="{3281E8AC-C728-440D-82A8-EF60D09FB65F}"/>
    <dgm:cxn modelId="{6241EEEB-DC14-458A-BB2A-6D137B604C9D}" srcId="{A4A8CAEE-1DF6-4721-877F-C4EFA9C22740}" destId="{2E29D2A9-390E-4228-8D40-98E517CB57DA}" srcOrd="2" destOrd="0" parTransId="{2E9D1C37-C89B-4F9F-9CB1-68B836D51023}" sibTransId="{C652F0FF-8B5C-402E-97ED-1DEC4AE96D88}"/>
    <dgm:cxn modelId="{55EED6A8-5C28-4341-9BA0-5E770EF2C8D8}" type="presOf" srcId="{A4A8CAEE-1DF6-4721-877F-C4EFA9C22740}" destId="{44C9D10C-6458-4286-8E7B-4130083BB8E0}" srcOrd="0" destOrd="0" presId="urn:microsoft.com/office/officeart/2005/8/layout/vList2"/>
    <dgm:cxn modelId="{525154C6-5D7B-4CA2-A859-EE71E1AFE0FA}" type="presOf" srcId="{8A47F76B-8BEE-4C97-894E-F871292362A4}" destId="{1E50DE48-0C56-4FC4-86D4-75661FC6F300}" srcOrd="0" destOrd="0" presId="urn:microsoft.com/office/officeart/2005/8/layout/vList2"/>
    <dgm:cxn modelId="{A540298D-9580-4C28-911C-BFF7F433DB79}" srcId="{A4A8CAEE-1DF6-4721-877F-C4EFA9C22740}" destId="{6EDA4681-E52B-4C36-94B1-A67692C11E30}" srcOrd="3" destOrd="0" parTransId="{F3212A10-A4F7-4890-87DC-8AD2565944F9}" sibTransId="{2E333E33-D982-4939-8681-10ED51581703}"/>
    <dgm:cxn modelId="{24E5BA32-9423-4C1B-8B44-D65C20EABD68}" type="presOf" srcId="{B8EDD3CB-AF7C-46EB-A138-34F483E2B8F9}" destId="{25822A77-B77B-4765-AB6B-4A554470DB80}" srcOrd="0" destOrd="0" presId="urn:microsoft.com/office/officeart/2005/8/layout/vList2"/>
    <dgm:cxn modelId="{6346E1DE-F1CF-49AD-A207-0E2F8BAF9C6A}" type="presParOf" srcId="{44C9D10C-6458-4286-8E7B-4130083BB8E0}" destId="{1E50DE48-0C56-4FC4-86D4-75661FC6F300}" srcOrd="0" destOrd="0" presId="urn:microsoft.com/office/officeart/2005/8/layout/vList2"/>
    <dgm:cxn modelId="{982898F9-551E-4538-B5F7-9AAA053570CE}" type="presParOf" srcId="{44C9D10C-6458-4286-8E7B-4130083BB8E0}" destId="{E0D455FB-DB77-4236-BBA7-EE9A66572981}" srcOrd="1" destOrd="0" presId="urn:microsoft.com/office/officeart/2005/8/layout/vList2"/>
    <dgm:cxn modelId="{58C599D0-CD1B-4F7B-BA6E-3B7B5F74A33C}" type="presParOf" srcId="{44C9D10C-6458-4286-8E7B-4130083BB8E0}" destId="{25822A77-B77B-4765-AB6B-4A554470DB80}" srcOrd="2" destOrd="0" presId="urn:microsoft.com/office/officeart/2005/8/layout/vList2"/>
    <dgm:cxn modelId="{218084C3-8EE2-4EEB-824B-D375E54F17F7}" type="presParOf" srcId="{44C9D10C-6458-4286-8E7B-4130083BB8E0}" destId="{B6D733F5-4C5B-400B-B283-FC610BB8A770}" srcOrd="3" destOrd="0" presId="urn:microsoft.com/office/officeart/2005/8/layout/vList2"/>
    <dgm:cxn modelId="{20D99788-636A-43D3-94C3-AE3173D835E5}" type="presParOf" srcId="{44C9D10C-6458-4286-8E7B-4130083BB8E0}" destId="{3C8818DB-2A03-4BDE-8B6E-50C6CE6A81E4}" srcOrd="4" destOrd="0" presId="urn:microsoft.com/office/officeart/2005/8/layout/vList2"/>
    <dgm:cxn modelId="{E15E91D4-6D07-40E3-B4AC-9B3BBB1FD928}" type="presParOf" srcId="{44C9D10C-6458-4286-8E7B-4130083BB8E0}" destId="{69481E17-571B-474E-BBD5-4E0014EFBD16}" srcOrd="5" destOrd="0" presId="urn:microsoft.com/office/officeart/2005/8/layout/vList2"/>
    <dgm:cxn modelId="{0480DE45-A93A-441B-939D-F9CA5638EA91}" type="presParOf" srcId="{44C9D10C-6458-4286-8E7B-4130083BB8E0}" destId="{AF96C38D-8096-4E16-BBBB-44BC6207CBA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A73209F-FE22-44CF-99AB-DFDCBCEAA17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C7AB8DA-F20C-4A32-8E5F-15A30494E2DB}">
      <dgm:prSet custT="1"/>
      <dgm:spPr/>
      <dgm:t>
        <a:bodyPr/>
        <a:lstStyle/>
        <a:p>
          <a:pPr algn="ctr" rtl="0"/>
          <a:r>
            <a:rPr lang="ru-RU" sz="2400" b="1" i="0" dirty="0" smtClean="0"/>
            <a:t>Иностранные граждане, </a:t>
          </a:r>
        </a:p>
        <a:p>
          <a:pPr algn="ctr" rtl="0"/>
          <a:r>
            <a:rPr lang="ru-RU" sz="2400" b="1" i="0" dirty="0" smtClean="0"/>
            <a:t>отчисленные или завершившие обучение (выпускники),</a:t>
          </a:r>
          <a:r>
            <a:rPr lang="ru-RU" sz="2900" b="1" i="0" dirty="0" smtClean="0"/>
            <a:t> </a:t>
          </a:r>
        </a:p>
      </dgm:t>
    </dgm:pt>
    <dgm:pt modelId="{874C59A5-8F44-4544-8225-5E47A2CC893B}" type="parTrans" cxnId="{3C5A2AC5-5548-4BB7-87E8-D13ACBB7305A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0E863B1C-C330-462E-990C-81A8154E96A6}" type="sibTrans" cxnId="{3C5A2AC5-5548-4BB7-87E8-D13ACBB7305A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A2153445-0136-40BB-88D2-2D7D2BD9E456}">
      <dgm:prSet custT="1"/>
      <dgm:spPr/>
      <dgm:t>
        <a:bodyPr/>
        <a:lstStyle/>
        <a:p>
          <a:pPr algn="ctr" rtl="0"/>
          <a:r>
            <a:rPr lang="ru-RU" sz="3000" b="1" i="0" dirty="0" smtClean="0"/>
            <a:t>ОБЯЗАНЫ ВЫЕХАТЬ ИЗ РФ В ТЕЧЕНИЕ </a:t>
          </a:r>
          <a:r>
            <a:rPr lang="ru-RU" sz="3000" b="1" i="0" u="sng" dirty="0" smtClean="0"/>
            <a:t>3 ДНЕЙ</a:t>
          </a:r>
          <a:r>
            <a:rPr lang="ru-RU" sz="3000" b="1" i="0" dirty="0" smtClean="0"/>
            <a:t> С ДАТЫ ИЗДАНИЯ ПРИКАЗА ОБ ОТЧИСЛЕНИИ</a:t>
          </a:r>
          <a:endParaRPr lang="ru-RU" sz="3000" dirty="0"/>
        </a:p>
      </dgm:t>
    </dgm:pt>
    <dgm:pt modelId="{4D3C95AE-FFB2-4765-AFFB-33F439DA9A8F}" type="parTrans" cxnId="{F17993FA-D5ED-49B2-AF73-2EFF5B0E52E6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8881D30F-92F8-4973-A8F0-3D3CECEDFF36}" type="sibTrans" cxnId="{F17993FA-D5ED-49B2-AF73-2EFF5B0E52E6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A21F752D-794A-4CBE-87AC-E9E24EBAB3BD}">
      <dgm:prSet custT="1"/>
      <dgm:spPr/>
      <dgm:t>
        <a:bodyPr/>
        <a:lstStyle/>
        <a:p>
          <a:pPr algn="ctr" rtl="0"/>
          <a:r>
            <a:rPr lang="ru-RU" sz="2400" b="1" i="0" dirty="0" smtClean="0"/>
            <a:t>Иностранный гражданин, не исполнивший обязанность по выезду с территории Российской Федерации, </a:t>
          </a:r>
        </a:p>
        <a:p>
          <a:pPr algn="ctr" rtl="0"/>
          <a:r>
            <a:rPr lang="ru-RU" sz="3000" b="1" i="0" dirty="0" smtClean="0"/>
            <a:t>ПОДЛЕЖИТ ДЕПОРТАЦИИ.</a:t>
          </a:r>
          <a:endParaRPr lang="ru-RU" sz="3000" dirty="0"/>
        </a:p>
      </dgm:t>
    </dgm:pt>
    <dgm:pt modelId="{EF39AEF5-CAC8-4874-98F6-1699A70B0DA1}" type="parTrans" cxnId="{61757421-63BF-43F6-8F2A-ADB73A128CF0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43C82613-BDFE-4FC3-ADBE-DBE6D9720895}" type="sibTrans" cxnId="{61757421-63BF-43F6-8F2A-ADB73A128CF0}">
      <dgm:prSet/>
      <dgm:spPr/>
      <dgm:t>
        <a:bodyPr/>
        <a:lstStyle/>
        <a:p>
          <a:pPr algn="ctr"/>
          <a:endParaRPr lang="ru-RU">
            <a:solidFill>
              <a:schemeClr val="bg1"/>
            </a:solidFill>
          </a:endParaRPr>
        </a:p>
      </dgm:t>
    </dgm:pt>
    <dgm:pt modelId="{4168B0C2-3972-43ED-BEF3-B0782A8A75F2}" type="pres">
      <dgm:prSet presAssocID="{5A73209F-FE22-44CF-99AB-DFDCBCEAA1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2A1660-6DCB-406B-8291-D687D4B62E33}" type="pres">
      <dgm:prSet presAssocID="{EC7AB8DA-F20C-4A32-8E5F-15A30494E2D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A32D00-D857-4F8C-B953-DAF37581FB0F}" type="pres">
      <dgm:prSet presAssocID="{0E863B1C-C330-462E-990C-81A8154E96A6}" presName="spacer" presStyleCnt="0"/>
      <dgm:spPr/>
      <dgm:t>
        <a:bodyPr/>
        <a:lstStyle/>
        <a:p>
          <a:endParaRPr lang="ru-RU"/>
        </a:p>
      </dgm:t>
    </dgm:pt>
    <dgm:pt modelId="{94C41553-9315-4F19-B54F-2686BCCA5C36}" type="pres">
      <dgm:prSet presAssocID="{A2153445-0136-40BB-88D2-2D7D2BD9E45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8795BE-0AE6-44E0-B0DD-1E4CAD983BB3}" type="pres">
      <dgm:prSet presAssocID="{8881D30F-92F8-4973-A8F0-3D3CECEDFF36}" presName="spacer" presStyleCnt="0"/>
      <dgm:spPr/>
      <dgm:t>
        <a:bodyPr/>
        <a:lstStyle/>
        <a:p>
          <a:endParaRPr lang="ru-RU"/>
        </a:p>
      </dgm:t>
    </dgm:pt>
    <dgm:pt modelId="{2F397919-FF51-4BA9-B016-4BEEAF7FF0A3}" type="pres">
      <dgm:prSet presAssocID="{A21F752D-794A-4CBE-87AC-E9E24EBAB3BD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92AAED3-BF80-4625-9D43-86713A3F65BB}" type="presOf" srcId="{A2153445-0136-40BB-88D2-2D7D2BD9E456}" destId="{94C41553-9315-4F19-B54F-2686BCCA5C36}" srcOrd="0" destOrd="0" presId="urn:microsoft.com/office/officeart/2005/8/layout/vList2"/>
    <dgm:cxn modelId="{3C5A2AC5-5548-4BB7-87E8-D13ACBB7305A}" srcId="{5A73209F-FE22-44CF-99AB-DFDCBCEAA173}" destId="{EC7AB8DA-F20C-4A32-8E5F-15A30494E2DB}" srcOrd="0" destOrd="0" parTransId="{874C59A5-8F44-4544-8225-5E47A2CC893B}" sibTransId="{0E863B1C-C330-462E-990C-81A8154E96A6}"/>
    <dgm:cxn modelId="{F29E0580-ECFE-4EA0-A9B8-4FEE4ACEF677}" type="presOf" srcId="{EC7AB8DA-F20C-4A32-8E5F-15A30494E2DB}" destId="{CF2A1660-6DCB-406B-8291-D687D4B62E33}" srcOrd="0" destOrd="0" presId="urn:microsoft.com/office/officeart/2005/8/layout/vList2"/>
    <dgm:cxn modelId="{F17993FA-D5ED-49B2-AF73-2EFF5B0E52E6}" srcId="{5A73209F-FE22-44CF-99AB-DFDCBCEAA173}" destId="{A2153445-0136-40BB-88D2-2D7D2BD9E456}" srcOrd="1" destOrd="0" parTransId="{4D3C95AE-FFB2-4765-AFFB-33F439DA9A8F}" sibTransId="{8881D30F-92F8-4973-A8F0-3D3CECEDFF36}"/>
    <dgm:cxn modelId="{48ADAA27-76EB-44DE-A580-856980F33FE8}" type="presOf" srcId="{A21F752D-794A-4CBE-87AC-E9E24EBAB3BD}" destId="{2F397919-FF51-4BA9-B016-4BEEAF7FF0A3}" srcOrd="0" destOrd="0" presId="urn:microsoft.com/office/officeart/2005/8/layout/vList2"/>
    <dgm:cxn modelId="{61757421-63BF-43F6-8F2A-ADB73A128CF0}" srcId="{5A73209F-FE22-44CF-99AB-DFDCBCEAA173}" destId="{A21F752D-794A-4CBE-87AC-E9E24EBAB3BD}" srcOrd="2" destOrd="0" parTransId="{EF39AEF5-CAC8-4874-98F6-1699A70B0DA1}" sibTransId="{43C82613-BDFE-4FC3-ADBE-DBE6D9720895}"/>
    <dgm:cxn modelId="{435DE127-90A9-43C2-BD25-8D72894ED9A2}" type="presOf" srcId="{5A73209F-FE22-44CF-99AB-DFDCBCEAA173}" destId="{4168B0C2-3972-43ED-BEF3-B0782A8A75F2}" srcOrd="0" destOrd="0" presId="urn:microsoft.com/office/officeart/2005/8/layout/vList2"/>
    <dgm:cxn modelId="{4C2BF04A-A686-4AE9-9132-0DE530FEFC85}" type="presParOf" srcId="{4168B0C2-3972-43ED-BEF3-B0782A8A75F2}" destId="{CF2A1660-6DCB-406B-8291-D687D4B62E33}" srcOrd="0" destOrd="0" presId="urn:microsoft.com/office/officeart/2005/8/layout/vList2"/>
    <dgm:cxn modelId="{C39C1A01-7070-4D79-8A1D-4972D314742A}" type="presParOf" srcId="{4168B0C2-3972-43ED-BEF3-B0782A8A75F2}" destId="{3BA32D00-D857-4F8C-B953-DAF37581FB0F}" srcOrd="1" destOrd="0" presId="urn:microsoft.com/office/officeart/2005/8/layout/vList2"/>
    <dgm:cxn modelId="{9A3F8DA9-5B1D-4F42-95BA-26EDD7A54D43}" type="presParOf" srcId="{4168B0C2-3972-43ED-BEF3-B0782A8A75F2}" destId="{94C41553-9315-4F19-B54F-2686BCCA5C36}" srcOrd="2" destOrd="0" presId="urn:microsoft.com/office/officeart/2005/8/layout/vList2"/>
    <dgm:cxn modelId="{439C3A0C-B6DF-4754-881D-7DA058ECC9E7}" type="presParOf" srcId="{4168B0C2-3972-43ED-BEF3-B0782A8A75F2}" destId="{8D8795BE-0AE6-44E0-B0DD-1E4CAD983BB3}" srcOrd="3" destOrd="0" presId="urn:microsoft.com/office/officeart/2005/8/layout/vList2"/>
    <dgm:cxn modelId="{2FDE16A8-D4C2-4CD0-91BF-D81671626CA3}" type="presParOf" srcId="{4168B0C2-3972-43ED-BEF3-B0782A8A75F2}" destId="{2F397919-FF51-4BA9-B016-4BEEAF7FF0A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E9F753A4-D47B-49F5-8C83-F67FAF93861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854042F-98BF-4571-BCC8-6D97A949070E}">
      <dgm:prSet/>
      <dgm:spPr/>
      <dgm:t>
        <a:bodyPr/>
        <a:lstStyle/>
        <a:p>
          <a:pPr algn="ctr" rtl="0"/>
          <a:r>
            <a:rPr lang="ru-RU" b="1" i="0" dirty="0" smtClean="0"/>
            <a:t>ВЫЕХАТЬ ДО ОКОНЧАНИЯ СРОКА ДЕЙСТВИЯ ВИЗЫ!!!</a:t>
          </a:r>
          <a:endParaRPr lang="ru-RU" dirty="0"/>
        </a:p>
      </dgm:t>
    </dgm:pt>
    <dgm:pt modelId="{FAED88CC-EE97-4381-B301-B40A61AE9440}" type="parTrans" cxnId="{1D094B72-8308-48F0-83E7-C32EF19D4907}">
      <dgm:prSet/>
      <dgm:spPr/>
      <dgm:t>
        <a:bodyPr/>
        <a:lstStyle/>
        <a:p>
          <a:endParaRPr lang="ru-RU"/>
        </a:p>
      </dgm:t>
    </dgm:pt>
    <dgm:pt modelId="{9325E8CD-57FF-4572-850C-BAAD8D5C7540}" type="sibTrans" cxnId="{1D094B72-8308-48F0-83E7-C32EF19D4907}">
      <dgm:prSet/>
      <dgm:spPr/>
      <dgm:t>
        <a:bodyPr/>
        <a:lstStyle/>
        <a:p>
          <a:endParaRPr lang="ru-RU"/>
        </a:p>
      </dgm:t>
    </dgm:pt>
    <dgm:pt modelId="{42E07619-67A2-474A-B71F-C0B44E0DF91D}">
      <dgm:prSet/>
      <dgm:spPr/>
      <dgm:t>
        <a:bodyPr/>
        <a:lstStyle/>
        <a:p>
          <a:pPr algn="ctr" rtl="0"/>
          <a:r>
            <a:rPr lang="ru-RU" b="1" i="0" dirty="0" smtClean="0"/>
            <a:t>Иностранный гражданин, не исполнивший обязанность по выезду с территории Российской Федерации, ПОДЛЕЖИТ ДЕПОРТАЦИИ.</a:t>
          </a:r>
          <a:endParaRPr lang="ru-RU" dirty="0"/>
        </a:p>
      </dgm:t>
    </dgm:pt>
    <dgm:pt modelId="{0E09059A-0D12-4B3E-809B-EB28DD63B175}" type="parTrans" cxnId="{D4654073-6CA7-42E8-80B7-CD9584F6436E}">
      <dgm:prSet/>
      <dgm:spPr/>
      <dgm:t>
        <a:bodyPr/>
        <a:lstStyle/>
        <a:p>
          <a:endParaRPr lang="ru-RU"/>
        </a:p>
      </dgm:t>
    </dgm:pt>
    <dgm:pt modelId="{6A2989E0-87B4-459A-8AFC-DD2AAF2014AA}" type="sibTrans" cxnId="{D4654073-6CA7-42E8-80B7-CD9584F6436E}">
      <dgm:prSet/>
      <dgm:spPr/>
      <dgm:t>
        <a:bodyPr/>
        <a:lstStyle/>
        <a:p>
          <a:endParaRPr lang="ru-RU"/>
        </a:p>
      </dgm:t>
    </dgm:pt>
    <dgm:pt modelId="{C8192043-DDB7-4FAB-9B7D-6D016FC7ED52}" type="pres">
      <dgm:prSet presAssocID="{E9F753A4-D47B-49F5-8C83-F67FAF9386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4C2A38-E644-479A-B326-9B033818EF72}" type="pres">
      <dgm:prSet presAssocID="{4854042F-98BF-4571-BCC8-6D97A949070E}" presName="parentText" presStyleLbl="node1" presStyleIdx="0" presStyleCnt="2" custScaleY="826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9264F0-A99D-4CF3-B27F-665A9305089A}" type="pres">
      <dgm:prSet presAssocID="{9325E8CD-57FF-4572-850C-BAAD8D5C7540}" presName="spacer" presStyleCnt="0"/>
      <dgm:spPr/>
      <dgm:t>
        <a:bodyPr/>
        <a:lstStyle/>
        <a:p>
          <a:endParaRPr lang="ru-RU"/>
        </a:p>
      </dgm:t>
    </dgm:pt>
    <dgm:pt modelId="{BAA253B9-47F6-4C37-A6A9-59C4B14EDE23}" type="pres">
      <dgm:prSet presAssocID="{42E07619-67A2-474A-B71F-C0B44E0DF91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A7E553-7E02-48D0-AE87-C8445F1FFB1B}" type="presOf" srcId="{42E07619-67A2-474A-B71F-C0B44E0DF91D}" destId="{BAA253B9-47F6-4C37-A6A9-59C4B14EDE23}" srcOrd="0" destOrd="0" presId="urn:microsoft.com/office/officeart/2005/8/layout/vList2"/>
    <dgm:cxn modelId="{F6BC9A08-AD91-4129-AB79-51DC1A0B8AA5}" type="presOf" srcId="{E9F753A4-D47B-49F5-8C83-F67FAF93861C}" destId="{C8192043-DDB7-4FAB-9B7D-6D016FC7ED52}" srcOrd="0" destOrd="0" presId="urn:microsoft.com/office/officeart/2005/8/layout/vList2"/>
    <dgm:cxn modelId="{D4654073-6CA7-42E8-80B7-CD9584F6436E}" srcId="{E9F753A4-D47B-49F5-8C83-F67FAF93861C}" destId="{42E07619-67A2-474A-B71F-C0B44E0DF91D}" srcOrd="1" destOrd="0" parTransId="{0E09059A-0D12-4B3E-809B-EB28DD63B175}" sibTransId="{6A2989E0-87B4-459A-8AFC-DD2AAF2014AA}"/>
    <dgm:cxn modelId="{15490884-C77C-4FAB-8FE6-B4FC9A09FD00}" type="presOf" srcId="{4854042F-98BF-4571-BCC8-6D97A949070E}" destId="{434C2A38-E644-479A-B326-9B033818EF72}" srcOrd="0" destOrd="0" presId="urn:microsoft.com/office/officeart/2005/8/layout/vList2"/>
    <dgm:cxn modelId="{1D094B72-8308-48F0-83E7-C32EF19D4907}" srcId="{E9F753A4-D47B-49F5-8C83-F67FAF93861C}" destId="{4854042F-98BF-4571-BCC8-6D97A949070E}" srcOrd="0" destOrd="0" parTransId="{FAED88CC-EE97-4381-B301-B40A61AE9440}" sibTransId="{9325E8CD-57FF-4572-850C-BAAD8D5C7540}"/>
    <dgm:cxn modelId="{4949CA45-468B-43AD-BDD0-E78A4ED116D8}" type="presParOf" srcId="{C8192043-DDB7-4FAB-9B7D-6D016FC7ED52}" destId="{434C2A38-E644-479A-B326-9B033818EF72}" srcOrd="0" destOrd="0" presId="urn:microsoft.com/office/officeart/2005/8/layout/vList2"/>
    <dgm:cxn modelId="{F33766E1-B412-4814-9A68-09AA75A93DCC}" type="presParOf" srcId="{C8192043-DDB7-4FAB-9B7D-6D016FC7ED52}" destId="{C19264F0-A99D-4CF3-B27F-665A9305089A}" srcOrd="1" destOrd="0" presId="urn:microsoft.com/office/officeart/2005/8/layout/vList2"/>
    <dgm:cxn modelId="{3ED3375B-6437-40A5-A702-416880CEB02A}" type="presParOf" srcId="{C8192043-DDB7-4FAB-9B7D-6D016FC7ED52}" destId="{BAA253B9-47F6-4C37-A6A9-59C4B14EDE2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CDDC6CE-2E0A-4CDC-9EBC-22337867449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76682DB-D076-4B87-83DB-5CECD32AE015}">
      <dgm:prSet custT="1"/>
      <dgm:spPr>
        <a:solidFill>
          <a:srgbClr val="EB2828"/>
        </a:solidFill>
      </dgm:spPr>
      <dgm:t>
        <a:bodyPr/>
        <a:lstStyle/>
        <a:p>
          <a:pPr algn="ctr" rtl="0"/>
          <a:r>
            <a:rPr lang="ru-RU" sz="2200" b="1" i="0" dirty="0" err="1" smtClean="0"/>
            <a:t>Отедл</a:t>
          </a:r>
          <a:r>
            <a:rPr lang="ru-RU" sz="2200" b="1" i="0" dirty="0" smtClean="0"/>
            <a:t> международных отношений Смоленского государственного университета спорта желает вам успешной учебы и интересной студенческой жизни!</a:t>
          </a:r>
          <a:endParaRPr lang="ru-RU" sz="2200" b="1" dirty="0"/>
        </a:p>
      </dgm:t>
    </dgm:pt>
    <dgm:pt modelId="{6BF10F13-3BD4-4EAC-96C9-FDAF8008775A}" type="parTrans" cxnId="{9D9063DF-7A05-450E-A55C-32CCD4B56C92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8A3F2EF8-F842-4AA1-844F-95045D01A552}" type="sibTrans" cxnId="{9D9063DF-7A05-450E-A55C-32CCD4B56C92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0B70EDEA-6B29-4CBE-8382-42A138B5C084}">
      <dgm:prSet/>
      <dgm:spPr>
        <a:solidFill>
          <a:srgbClr val="EB2828"/>
        </a:solidFill>
      </dgm:spPr>
      <dgm:t>
        <a:bodyPr/>
        <a:lstStyle/>
        <a:p>
          <a:pPr algn="ctr" rtl="0"/>
          <a:r>
            <a:rPr lang="ru-RU" b="1" i="0" dirty="0" smtClean="0"/>
            <a:t>Мы готовы помочь вам быстрее адаптироваться в нашей стране для прохождения учебы в нашем университете!</a:t>
          </a:r>
          <a:endParaRPr lang="ru-RU" b="1" dirty="0"/>
        </a:p>
      </dgm:t>
    </dgm:pt>
    <dgm:pt modelId="{252AD571-2022-4BE4-BA97-BA4F9050667E}" type="parTrans" cxnId="{90B2830F-4359-474B-AD89-40899837EDEB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523926FB-9248-4CA0-9623-7482E922E10E}" type="sibTrans" cxnId="{90B2830F-4359-474B-AD89-40899837EDEB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549AF323-B898-4703-9B91-C052181D6BAF}">
      <dgm:prSet custT="1"/>
      <dgm:spPr>
        <a:solidFill>
          <a:srgbClr val="EB2828"/>
        </a:solidFill>
      </dgm:spPr>
      <dgm:t>
        <a:bodyPr/>
        <a:lstStyle/>
        <a:p>
          <a:pPr algn="ctr" rtl="0"/>
          <a:r>
            <a:rPr lang="ru-RU" sz="2200" b="1" i="0" dirty="0" smtClean="0"/>
            <a:t>Вы можете обращаться к нам по вопросам, связанным с размещением в общежитии, визовым сопровождением, постановкой на миграционный учет!</a:t>
          </a:r>
          <a:endParaRPr lang="ru-RU" sz="2200" b="1" dirty="0"/>
        </a:p>
      </dgm:t>
    </dgm:pt>
    <dgm:pt modelId="{83DD0C25-2504-42BD-B3E9-6209CF5C174F}" type="parTrans" cxnId="{6F4F1ECA-54B9-46ED-8DDE-8563FFA5B778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03CCEB42-CDAA-4F7C-B959-0DBCFC91FD55}" type="sibTrans" cxnId="{6F4F1ECA-54B9-46ED-8DDE-8563FFA5B778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03415627-A263-4794-B2D0-C00A1B4EEE8F}" type="pres">
      <dgm:prSet presAssocID="{6CDDC6CE-2E0A-4CDC-9EBC-2233786744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C49028-BF9F-42BE-B069-D8B52761EDF7}" type="pres">
      <dgm:prSet presAssocID="{376682DB-D076-4B87-83DB-5CECD32AE01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F58858-B24E-47B4-9069-9280A33B0404}" type="pres">
      <dgm:prSet presAssocID="{8A3F2EF8-F842-4AA1-844F-95045D01A552}" presName="spacer" presStyleCnt="0"/>
      <dgm:spPr/>
      <dgm:t>
        <a:bodyPr/>
        <a:lstStyle/>
        <a:p>
          <a:endParaRPr lang="ru-RU"/>
        </a:p>
      </dgm:t>
    </dgm:pt>
    <dgm:pt modelId="{38C1DCFA-D3A6-41E2-93F9-10E68A82C2A2}" type="pres">
      <dgm:prSet presAssocID="{0B70EDEA-6B29-4CBE-8382-42A138B5C08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1BC5A9-C56E-4EC4-AB29-4FFE8BD9B1ED}" type="pres">
      <dgm:prSet presAssocID="{523926FB-9248-4CA0-9623-7482E922E10E}" presName="spacer" presStyleCnt="0"/>
      <dgm:spPr/>
      <dgm:t>
        <a:bodyPr/>
        <a:lstStyle/>
        <a:p>
          <a:endParaRPr lang="ru-RU"/>
        </a:p>
      </dgm:t>
    </dgm:pt>
    <dgm:pt modelId="{2E2C5432-E1C7-4264-B80D-281291E840E3}" type="pres">
      <dgm:prSet presAssocID="{549AF323-B898-4703-9B91-C052181D6BA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9063DF-7A05-450E-A55C-32CCD4B56C92}" srcId="{6CDDC6CE-2E0A-4CDC-9EBC-22337867449F}" destId="{376682DB-D076-4B87-83DB-5CECD32AE015}" srcOrd="0" destOrd="0" parTransId="{6BF10F13-3BD4-4EAC-96C9-FDAF8008775A}" sibTransId="{8A3F2EF8-F842-4AA1-844F-95045D01A552}"/>
    <dgm:cxn modelId="{E8CC60FD-A95B-49F4-AA0A-BE606124E96A}" type="presOf" srcId="{549AF323-B898-4703-9B91-C052181D6BAF}" destId="{2E2C5432-E1C7-4264-B80D-281291E840E3}" srcOrd="0" destOrd="0" presId="urn:microsoft.com/office/officeart/2005/8/layout/vList2"/>
    <dgm:cxn modelId="{9E7D3567-ED74-4EC3-AF74-2209E79C3081}" type="presOf" srcId="{6CDDC6CE-2E0A-4CDC-9EBC-22337867449F}" destId="{03415627-A263-4794-B2D0-C00A1B4EEE8F}" srcOrd="0" destOrd="0" presId="urn:microsoft.com/office/officeart/2005/8/layout/vList2"/>
    <dgm:cxn modelId="{DB0C81EB-A314-41D8-A4A2-6EB2A5D0CAA2}" type="presOf" srcId="{376682DB-D076-4B87-83DB-5CECD32AE015}" destId="{1DC49028-BF9F-42BE-B069-D8B52761EDF7}" srcOrd="0" destOrd="0" presId="urn:microsoft.com/office/officeart/2005/8/layout/vList2"/>
    <dgm:cxn modelId="{6F4F1ECA-54B9-46ED-8DDE-8563FFA5B778}" srcId="{6CDDC6CE-2E0A-4CDC-9EBC-22337867449F}" destId="{549AF323-B898-4703-9B91-C052181D6BAF}" srcOrd="2" destOrd="0" parTransId="{83DD0C25-2504-42BD-B3E9-6209CF5C174F}" sibTransId="{03CCEB42-CDAA-4F7C-B959-0DBCFC91FD55}"/>
    <dgm:cxn modelId="{880F3143-64F3-4C29-A8D4-0C8748D33BF7}" type="presOf" srcId="{0B70EDEA-6B29-4CBE-8382-42A138B5C084}" destId="{38C1DCFA-D3A6-41E2-93F9-10E68A82C2A2}" srcOrd="0" destOrd="0" presId="urn:microsoft.com/office/officeart/2005/8/layout/vList2"/>
    <dgm:cxn modelId="{90B2830F-4359-474B-AD89-40899837EDEB}" srcId="{6CDDC6CE-2E0A-4CDC-9EBC-22337867449F}" destId="{0B70EDEA-6B29-4CBE-8382-42A138B5C084}" srcOrd="1" destOrd="0" parTransId="{252AD571-2022-4BE4-BA97-BA4F9050667E}" sibTransId="{523926FB-9248-4CA0-9623-7482E922E10E}"/>
    <dgm:cxn modelId="{EB591DA7-0FD1-44ED-B7E7-B31392CB6161}" type="presParOf" srcId="{03415627-A263-4794-B2D0-C00A1B4EEE8F}" destId="{1DC49028-BF9F-42BE-B069-D8B52761EDF7}" srcOrd="0" destOrd="0" presId="urn:microsoft.com/office/officeart/2005/8/layout/vList2"/>
    <dgm:cxn modelId="{1865741B-09D7-4F62-AA40-195C96326033}" type="presParOf" srcId="{03415627-A263-4794-B2D0-C00A1B4EEE8F}" destId="{FFF58858-B24E-47B4-9069-9280A33B0404}" srcOrd="1" destOrd="0" presId="urn:microsoft.com/office/officeart/2005/8/layout/vList2"/>
    <dgm:cxn modelId="{B164346D-06DF-4F66-826D-05E26B18242B}" type="presParOf" srcId="{03415627-A263-4794-B2D0-C00A1B4EEE8F}" destId="{38C1DCFA-D3A6-41E2-93F9-10E68A82C2A2}" srcOrd="2" destOrd="0" presId="urn:microsoft.com/office/officeart/2005/8/layout/vList2"/>
    <dgm:cxn modelId="{18E08E85-B761-4432-9DA0-1D07EFDBFF36}" type="presParOf" srcId="{03415627-A263-4794-B2D0-C00A1B4EEE8F}" destId="{A71BC5A9-C56E-4EC4-AB29-4FFE8BD9B1ED}" srcOrd="3" destOrd="0" presId="urn:microsoft.com/office/officeart/2005/8/layout/vList2"/>
    <dgm:cxn modelId="{278391F7-2B76-4C3B-AB1D-E233AFC2ABDC}" type="presParOf" srcId="{03415627-A263-4794-B2D0-C00A1B4EEE8F}" destId="{2E2C5432-E1C7-4264-B80D-281291E840E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8AB78-8770-44A0-A64A-DAA46D9F19E9}">
      <dsp:nvSpPr>
        <dsp:cNvPr id="0" name=""/>
        <dsp:cNvSpPr/>
      </dsp:nvSpPr>
      <dsp:spPr>
        <a:xfrm>
          <a:off x="0" y="0"/>
          <a:ext cx="11027391" cy="117819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1. </a:t>
          </a:r>
          <a:r>
            <a:rPr lang="ru-RU" sz="1900" b="1" i="0" kern="1200" dirty="0" smtClean="0"/>
            <a:t>Копию заграничного паспорта</a:t>
          </a:r>
          <a:r>
            <a:rPr lang="ru-RU" sz="1900" b="0" i="0" kern="1200" dirty="0" smtClean="0"/>
            <a:t> </a:t>
          </a:r>
        </a:p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(четкое изображение лица, все паспортные данные читаемые), срок действия – не менее 1,5 лет на момент открытия российской визы. </a:t>
          </a:r>
          <a:endParaRPr lang="ru-RU" sz="1900" kern="1200" dirty="0"/>
        </a:p>
      </dsp:txBody>
      <dsp:txXfrm>
        <a:off x="57514" y="57514"/>
        <a:ext cx="10912363" cy="1063162"/>
      </dsp:txXfrm>
    </dsp:sp>
    <dsp:sp modelId="{1E7790E2-C49A-4B1E-A15E-28E759FE05B6}">
      <dsp:nvSpPr>
        <dsp:cNvPr id="0" name=""/>
        <dsp:cNvSpPr/>
      </dsp:nvSpPr>
      <dsp:spPr>
        <a:xfrm>
          <a:off x="0" y="1232913"/>
          <a:ext cx="11027391" cy="1178190"/>
        </a:xfrm>
        <a:prstGeom prst="roundRect">
          <a:avLst/>
        </a:prstGeom>
        <a:solidFill>
          <a:schemeClr val="accent5">
            <a:hueOff val="368749"/>
            <a:satOff val="4187"/>
            <a:lumOff val="37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0" kern="1200" dirty="0" smtClean="0"/>
            <a:t>2. Заполненную анкету</a:t>
          </a:r>
          <a:r>
            <a:rPr lang="ru-RU" sz="1900" b="0" i="0" kern="1200" dirty="0" smtClean="0"/>
            <a:t> (высылается по эл. почте)</a:t>
          </a:r>
        </a:p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(Информация о городе рождения, городе получения визы, домашнем адресе).</a:t>
          </a:r>
          <a:endParaRPr lang="ru-RU" sz="1900" kern="1200" dirty="0"/>
        </a:p>
      </dsp:txBody>
      <dsp:txXfrm>
        <a:off x="57514" y="1290427"/>
        <a:ext cx="10912363" cy="1063162"/>
      </dsp:txXfrm>
    </dsp:sp>
    <dsp:sp modelId="{709E374E-8941-4EB4-8CE3-6D6765A490E2}">
      <dsp:nvSpPr>
        <dsp:cNvPr id="0" name=""/>
        <dsp:cNvSpPr/>
      </dsp:nvSpPr>
      <dsp:spPr>
        <a:xfrm>
          <a:off x="0" y="2492591"/>
          <a:ext cx="11027391" cy="1178190"/>
        </a:xfrm>
        <a:prstGeom prst="roundRect">
          <a:avLst/>
        </a:prstGeom>
        <a:solidFill>
          <a:schemeClr val="accent5">
            <a:hueOff val="737499"/>
            <a:satOff val="8374"/>
            <a:lumOff val="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0" kern="1200" dirty="0" smtClean="0"/>
            <a:t>3. Скан-копию заявления</a:t>
          </a:r>
        </a:p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0" kern="1200" dirty="0" smtClean="0"/>
            <a:t> </a:t>
          </a:r>
          <a:r>
            <a:rPr lang="ru-RU" sz="1900" b="0" i="0" kern="1200" dirty="0" smtClean="0"/>
            <a:t>(подписанного собственноручно) на обучение в СГУС</a:t>
          </a:r>
          <a:endParaRPr lang="ru-RU" sz="1900" b="0" kern="1200" dirty="0"/>
        </a:p>
      </dsp:txBody>
      <dsp:txXfrm>
        <a:off x="57514" y="2550105"/>
        <a:ext cx="10912363" cy="1063162"/>
      </dsp:txXfrm>
    </dsp:sp>
    <dsp:sp modelId="{7693EEB5-2924-4B6C-B1A7-B7DE01078D83}">
      <dsp:nvSpPr>
        <dsp:cNvPr id="0" name=""/>
        <dsp:cNvSpPr/>
      </dsp:nvSpPr>
      <dsp:spPr>
        <a:xfrm>
          <a:off x="0" y="3754620"/>
          <a:ext cx="11027391" cy="1178190"/>
        </a:xfrm>
        <a:prstGeom prst="round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0" kern="1200" dirty="0" smtClean="0"/>
            <a:t>4. Скан-копию договора </a:t>
          </a:r>
        </a:p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(подписанного собственноручно) на обучение в СГУС</a:t>
          </a:r>
          <a:endParaRPr lang="ru-RU" sz="1900" b="0" kern="1200" dirty="0"/>
        </a:p>
      </dsp:txBody>
      <dsp:txXfrm>
        <a:off x="57514" y="3812134"/>
        <a:ext cx="10912363" cy="10631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BBB611-768C-4201-845E-06A53812A3D9}">
      <dsp:nvSpPr>
        <dsp:cNvPr id="0" name=""/>
        <dsp:cNvSpPr/>
      </dsp:nvSpPr>
      <dsp:spPr>
        <a:xfrm>
          <a:off x="0" y="0"/>
          <a:ext cx="8929416" cy="93870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Получить на электронную почту ПРИГЛАШЕНИЕ от СГУС</a:t>
          </a:r>
        </a:p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Срок оформления приглашения </a:t>
          </a:r>
          <a:r>
            <a:rPr lang="ru-RU" sz="1900" b="0" kern="1200" dirty="0" smtClean="0"/>
            <a:t>по ходатайству Университета –</a:t>
          </a:r>
          <a:r>
            <a:rPr lang="ru-RU" sz="1900" b="1" kern="1200" dirty="0" smtClean="0"/>
            <a:t> 30 дней</a:t>
          </a:r>
          <a:endParaRPr lang="ru-RU" sz="1900" kern="1200" dirty="0"/>
        </a:p>
      </dsp:txBody>
      <dsp:txXfrm>
        <a:off x="27494" y="27494"/>
        <a:ext cx="7806655" cy="883713"/>
      </dsp:txXfrm>
    </dsp:sp>
    <dsp:sp modelId="{4635212B-73CD-4D25-9144-4672E71EEB40}">
      <dsp:nvSpPr>
        <dsp:cNvPr id="0" name=""/>
        <dsp:cNvSpPr/>
      </dsp:nvSpPr>
      <dsp:spPr>
        <a:xfrm>
          <a:off x="441830" y="1069076"/>
          <a:ext cx="9379369" cy="938701"/>
        </a:xfrm>
        <a:prstGeom prst="roundRect">
          <a:avLst>
            <a:gd name="adj" fmla="val 10000"/>
          </a:avLst>
        </a:prstGeom>
        <a:solidFill>
          <a:schemeClr val="accent5">
            <a:hueOff val="276562"/>
            <a:satOff val="3140"/>
            <a:lumOff val="2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900" b="1" kern="1200" dirty="0" smtClean="0"/>
            <a:t>Обращаться за визой в консульство РФ</a:t>
          </a:r>
          <a:r>
            <a:rPr lang="ru-RU" sz="1900" kern="1200" dirty="0" smtClean="0"/>
            <a:t> в городе, указанном в приглашении! </a:t>
          </a:r>
        </a:p>
      </dsp:txBody>
      <dsp:txXfrm>
        <a:off x="469324" y="1096570"/>
        <a:ext cx="7983072" cy="883713"/>
      </dsp:txXfrm>
    </dsp:sp>
    <dsp:sp modelId="{9883F9B6-FF32-4514-B881-9B06A1E190B9}">
      <dsp:nvSpPr>
        <dsp:cNvPr id="0" name=""/>
        <dsp:cNvSpPr/>
      </dsp:nvSpPr>
      <dsp:spPr>
        <a:xfrm>
          <a:off x="1333614" y="2138153"/>
          <a:ext cx="8929416" cy="938701"/>
        </a:xfrm>
        <a:prstGeom prst="roundRect">
          <a:avLst>
            <a:gd name="adj" fmla="val 10000"/>
          </a:avLst>
        </a:prstGeom>
        <a:solidFill>
          <a:schemeClr val="accent5">
            <a:hueOff val="553124"/>
            <a:satOff val="6280"/>
            <a:lumOff val="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900" b="1" kern="1200" dirty="0" smtClean="0"/>
            <a:t>ПРИГЛАШЕНИЕ ПРЕДОСТАВЛЯТЬ</a:t>
          </a:r>
          <a:r>
            <a:rPr lang="ru-RU" sz="1900" kern="1200" dirty="0" smtClean="0"/>
            <a:t> в консульство </a:t>
          </a:r>
          <a:r>
            <a:rPr lang="ru-RU" sz="1900" b="1" kern="1200" dirty="0" smtClean="0"/>
            <a:t>В ПЕЧАТНОМ ВИДЕ</a:t>
          </a:r>
        </a:p>
      </dsp:txBody>
      <dsp:txXfrm>
        <a:off x="1361108" y="2165647"/>
        <a:ext cx="7597465" cy="883713"/>
      </dsp:txXfrm>
    </dsp:sp>
    <dsp:sp modelId="{1B6453BA-5C54-47CB-A6A7-198227AA909D}">
      <dsp:nvSpPr>
        <dsp:cNvPr id="0" name=""/>
        <dsp:cNvSpPr/>
      </dsp:nvSpPr>
      <dsp:spPr>
        <a:xfrm>
          <a:off x="2000421" y="3207229"/>
          <a:ext cx="8929416" cy="938701"/>
        </a:xfrm>
        <a:prstGeom prst="roundRect">
          <a:avLst>
            <a:gd name="adj" fmla="val 10000"/>
          </a:avLst>
        </a:prstGeom>
        <a:solidFill>
          <a:schemeClr val="accent5">
            <a:hueOff val="829686"/>
            <a:satOff val="9421"/>
            <a:lumOff val="8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Получить однократную УЧЕБНУЮ ВИЗУ (НА 90 ДНЕЙ)</a:t>
          </a:r>
          <a:endParaRPr lang="ru-RU" sz="1900" kern="1200" dirty="0"/>
        </a:p>
      </dsp:txBody>
      <dsp:txXfrm>
        <a:off x="2027915" y="3234723"/>
        <a:ext cx="7597465" cy="883713"/>
      </dsp:txXfrm>
    </dsp:sp>
    <dsp:sp modelId="{521F4780-7507-4082-B6F7-FA12CD40DF82}">
      <dsp:nvSpPr>
        <dsp:cNvPr id="0" name=""/>
        <dsp:cNvSpPr/>
      </dsp:nvSpPr>
      <dsp:spPr>
        <a:xfrm>
          <a:off x="2667228" y="4276306"/>
          <a:ext cx="8929416" cy="938701"/>
        </a:xfrm>
        <a:prstGeom prst="roundRect">
          <a:avLst>
            <a:gd name="adj" fmla="val 10000"/>
          </a:avLst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ВАЖНО: </a:t>
          </a:r>
          <a:r>
            <a:rPr lang="ru-RU" sz="1900" b="0" kern="1200" dirty="0" smtClean="0"/>
            <a:t>указать</a:t>
          </a:r>
          <a:r>
            <a:rPr lang="ru-RU" sz="1900" b="1" kern="1200" dirty="0" smtClean="0"/>
            <a:t> ЦЕЛЬ -  УЧЕБА!!!</a:t>
          </a:r>
          <a:endParaRPr lang="ru-RU" sz="1900" kern="1200" dirty="0"/>
        </a:p>
      </dsp:txBody>
      <dsp:txXfrm>
        <a:off x="2694722" y="4303800"/>
        <a:ext cx="7597465" cy="883713"/>
      </dsp:txXfrm>
    </dsp:sp>
    <dsp:sp modelId="{4947A9F6-72AC-4410-B09D-6293C8181873}">
      <dsp:nvSpPr>
        <dsp:cNvPr id="0" name=""/>
        <dsp:cNvSpPr/>
      </dsp:nvSpPr>
      <dsp:spPr>
        <a:xfrm>
          <a:off x="8319260" y="685773"/>
          <a:ext cx="610155" cy="61015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8456545" y="685773"/>
        <a:ext cx="335585" cy="459142"/>
      </dsp:txXfrm>
    </dsp:sp>
    <dsp:sp modelId="{0CA0F2ED-F195-469C-9417-7FE9A075CCFE}">
      <dsp:nvSpPr>
        <dsp:cNvPr id="0" name=""/>
        <dsp:cNvSpPr/>
      </dsp:nvSpPr>
      <dsp:spPr>
        <a:xfrm>
          <a:off x="8986067" y="1754850"/>
          <a:ext cx="610155" cy="61015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332047"/>
            <a:satOff val="15611"/>
            <a:lumOff val="129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9123352" y="1754850"/>
        <a:ext cx="335585" cy="459142"/>
      </dsp:txXfrm>
    </dsp:sp>
    <dsp:sp modelId="{7702BE13-8D7F-4B51-B4C3-0071FF0C74DB}">
      <dsp:nvSpPr>
        <dsp:cNvPr id="0" name=""/>
        <dsp:cNvSpPr/>
      </dsp:nvSpPr>
      <dsp:spPr>
        <a:xfrm>
          <a:off x="9652874" y="2808281"/>
          <a:ext cx="610155" cy="61015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664093"/>
            <a:satOff val="31221"/>
            <a:lumOff val="258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9790159" y="2808281"/>
        <a:ext cx="335585" cy="459142"/>
      </dsp:txXfrm>
    </dsp:sp>
    <dsp:sp modelId="{2A874870-9787-458B-B98B-0B2A6E7C8949}">
      <dsp:nvSpPr>
        <dsp:cNvPr id="0" name=""/>
        <dsp:cNvSpPr/>
      </dsp:nvSpPr>
      <dsp:spPr>
        <a:xfrm>
          <a:off x="10319681" y="3887788"/>
          <a:ext cx="610155" cy="61015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996140"/>
            <a:satOff val="46832"/>
            <a:lumOff val="38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/>
        </a:p>
      </dsp:txBody>
      <dsp:txXfrm>
        <a:off x="10456966" y="3887788"/>
        <a:ext cx="335585" cy="4591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014F60-FF56-4115-82A4-9994249206C7}">
      <dsp:nvSpPr>
        <dsp:cNvPr id="0" name=""/>
        <dsp:cNvSpPr/>
      </dsp:nvSpPr>
      <dsp:spPr>
        <a:xfrm>
          <a:off x="0" y="4359352"/>
          <a:ext cx="11027391" cy="7151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0" kern="1200" dirty="0" smtClean="0"/>
            <a:t>ХРАНИТЬ ДО ОКОНЧАНИЯ СРОКА ПРЕБЫВАНИЯ В РОССИИ</a:t>
          </a:r>
          <a:endParaRPr lang="ru-RU" sz="1900" kern="1200" dirty="0"/>
        </a:p>
      </dsp:txBody>
      <dsp:txXfrm>
        <a:off x="0" y="4359352"/>
        <a:ext cx="11027391" cy="715188"/>
      </dsp:txXfrm>
    </dsp:sp>
    <dsp:sp modelId="{00FB0C0A-EB9C-4466-A28D-6680FCEB0929}">
      <dsp:nvSpPr>
        <dsp:cNvPr id="0" name=""/>
        <dsp:cNvSpPr/>
      </dsp:nvSpPr>
      <dsp:spPr>
        <a:xfrm rot="10800000">
          <a:off x="0" y="3270121"/>
          <a:ext cx="11027391" cy="1099959"/>
        </a:xfrm>
        <a:prstGeom prst="upArrowCallout">
          <a:avLst/>
        </a:prstGeom>
        <a:solidFill>
          <a:schemeClr val="accent5">
            <a:hueOff val="276562"/>
            <a:satOff val="3140"/>
            <a:lumOff val="2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Ст. 18.8 Кодекс об административных </a:t>
          </a:r>
          <a:r>
            <a:rPr lang="ru-RU" sz="1900" b="0" i="0" kern="1200" dirty="0" err="1" smtClean="0"/>
            <a:t>правовнарушениях</a:t>
          </a:r>
          <a:r>
            <a:rPr lang="ru-RU" sz="1900" b="0" i="0" kern="1200" dirty="0" smtClean="0"/>
            <a:t> РФ: при несоответствии цели въезда, указанной в миграционной карте, </a:t>
          </a:r>
          <a:r>
            <a:rPr lang="ru-RU" sz="1900" b="1" i="0" kern="1200" dirty="0" smtClean="0"/>
            <a:t>СТУДЕНТ БУДЕТ НЕСТИ</a:t>
          </a:r>
          <a:r>
            <a:rPr lang="ru-RU" sz="1900" b="0" i="0" kern="1200" dirty="0" smtClean="0"/>
            <a:t> </a:t>
          </a:r>
          <a:r>
            <a:rPr lang="ru-RU" sz="1900" b="1" i="0" kern="1200" dirty="0" smtClean="0"/>
            <a:t>АДМИНИСТРАТИВНУЮ ОТВЕТСТВЕННОСТЬ!!!!</a:t>
          </a:r>
          <a:endParaRPr lang="ru-RU" sz="1900" b="1" kern="1200" dirty="0"/>
        </a:p>
      </dsp:txBody>
      <dsp:txXfrm rot="10800000">
        <a:off x="0" y="3270121"/>
        <a:ext cx="11027391" cy="714720"/>
      </dsp:txXfrm>
    </dsp:sp>
    <dsp:sp modelId="{D8CAEB3D-CBB4-4CEB-A064-FFE59662F3CD}">
      <dsp:nvSpPr>
        <dsp:cNvPr id="0" name=""/>
        <dsp:cNvSpPr/>
      </dsp:nvSpPr>
      <dsp:spPr>
        <a:xfrm rot="10800000">
          <a:off x="0" y="2180889"/>
          <a:ext cx="11027391" cy="1099959"/>
        </a:xfrm>
        <a:prstGeom prst="upArrowCallout">
          <a:avLst/>
        </a:prstGeom>
        <a:solidFill>
          <a:schemeClr val="accent5">
            <a:hueOff val="553124"/>
            <a:satOff val="6280"/>
            <a:lumOff val="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0" kern="1200" smtClean="0"/>
            <a:t>!!! ЦЕЛЬ ПРЕБЫВАНИЯ «УЧЕБА»</a:t>
          </a:r>
          <a:r>
            <a:rPr lang="ru-RU" sz="1900" b="0" i="0" kern="1200" smtClean="0"/>
            <a:t>. </a:t>
          </a:r>
          <a:endParaRPr lang="ru-RU" sz="1900" kern="1200" dirty="0"/>
        </a:p>
      </dsp:txBody>
      <dsp:txXfrm rot="10800000">
        <a:off x="0" y="2180889"/>
        <a:ext cx="11027391" cy="714720"/>
      </dsp:txXfrm>
    </dsp:sp>
    <dsp:sp modelId="{4EC21182-87AE-4E41-ABC3-BC707C886DA3}">
      <dsp:nvSpPr>
        <dsp:cNvPr id="0" name=""/>
        <dsp:cNvSpPr/>
      </dsp:nvSpPr>
      <dsp:spPr>
        <a:xfrm rot="10800000">
          <a:off x="0" y="1091658"/>
          <a:ext cx="11027391" cy="1099959"/>
        </a:xfrm>
        <a:prstGeom prst="upArrowCallout">
          <a:avLst/>
        </a:prstGeom>
        <a:solidFill>
          <a:schemeClr val="accent5">
            <a:hueOff val="829686"/>
            <a:satOff val="9421"/>
            <a:lumOff val="8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b="1" i="0" kern="1200" dirty="0" smtClean="0"/>
        </a:p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0" kern="1200" dirty="0" smtClean="0"/>
            <a:t>Заполнить</a:t>
          </a:r>
        </a:p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0" kern="1200" dirty="0" smtClean="0"/>
            <a:t>СОБСТВЕННОРУЧНО, БЕЗ ИСПРАВЛЕНИЙ, НА РУССКОМ ЯЗЫКЕ</a:t>
          </a:r>
          <a:r>
            <a:rPr lang="ru-RU" sz="1900" b="0" i="0" kern="1200" dirty="0" smtClean="0"/>
            <a:t> </a:t>
          </a:r>
        </a:p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/>
            <a:t> </a:t>
          </a:r>
          <a:endParaRPr lang="ru-RU" sz="1900" kern="1200" dirty="0"/>
        </a:p>
      </dsp:txBody>
      <dsp:txXfrm rot="10800000">
        <a:off x="0" y="1091658"/>
        <a:ext cx="11027391" cy="714720"/>
      </dsp:txXfrm>
    </dsp:sp>
    <dsp:sp modelId="{6E91DFB5-7468-4905-BAA7-3D9DFBE55713}">
      <dsp:nvSpPr>
        <dsp:cNvPr id="0" name=""/>
        <dsp:cNvSpPr/>
      </dsp:nvSpPr>
      <dsp:spPr>
        <a:xfrm rot="10800000">
          <a:off x="0" y="2426"/>
          <a:ext cx="11027391" cy="1099959"/>
        </a:xfrm>
        <a:prstGeom prst="upArrowCallou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0" kern="1200" dirty="0" smtClean="0"/>
            <a:t>ПОЛУЧИТЬ НА</a:t>
          </a:r>
          <a:r>
            <a:rPr lang="ru-RU" sz="1900" b="0" i="0" kern="1200" dirty="0" smtClean="0"/>
            <a:t> </a:t>
          </a:r>
          <a:r>
            <a:rPr lang="ru-RU" sz="1900" b="1" i="0" kern="1200" dirty="0" smtClean="0"/>
            <a:t>ГРАНИЦЕ</a:t>
          </a:r>
          <a:endParaRPr lang="ru-RU" sz="1900" kern="1200" dirty="0"/>
        </a:p>
      </dsp:txBody>
      <dsp:txXfrm rot="10800000">
        <a:off x="0" y="2426"/>
        <a:ext cx="11027391" cy="7147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92924E-7D65-4F20-9A67-4C7CA7F0EB37}">
      <dsp:nvSpPr>
        <dsp:cNvPr id="0" name=""/>
        <dsp:cNvSpPr/>
      </dsp:nvSpPr>
      <dsp:spPr>
        <a:xfrm>
          <a:off x="1830836" y="2621035"/>
          <a:ext cx="1688717" cy="168871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Документы для регистрации в общежитии</a:t>
          </a:r>
          <a:endParaRPr lang="ru-RU" sz="1600" b="1" kern="1200" dirty="0"/>
        </a:p>
      </dsp:txBody>
      <dsp:txXfrm>
        <a:off x="2078143" y="2868342"/>
        <a:ext cx="1194103" cy="1194103"/>
      </dsp:txXfrm>
    </dsp:sp>
    <dsp:sp modelId="{16959012-D4DA-4E4E-8323-CE5D5221BC65}">
      <dsp:nvSpPr>
        <dsp:cNvPr id="0" name=""/>
        <dsp:cNvSpPr/>
      </dsp:nvSpPr>
      <dsp:spPr>
        <a:xfrm rot="12900000">
          <a:off x="679759" y="2304373"/>
          <a:ext cx="1362001" cy="481284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C87F9F-66B2-4AA4-B225-4AE76DD6196E}">
      <dsp:nvSpPr>
        <dsp:cNvPr id="0" name=""/>
        <dsp:cNvSpPr/>
      </dsp:nvSpPr>
      <dsp:spPr>
        <a:xfrm>
          <a:off x="776" y="1512697"/>
          <a:ext cx="1604281" cy="128342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i="0" kern="1200" smtClean="0"/>
            <a:t>Документ, удостоверяющий личность (паспорт) </a:t>
          </a:r>
          <a:endParaRPr lang="ru-RU" sz="1500" b="1" kern="1200" dirty="0"/>
        </a:p>
      </dsp:txBody>
      <dsp:txXfrm>
        <a:off x="38366" y="1550287"/>
        <a:ext cx="1529101" cy="1208245"/>
      </dsp:txXfrm>
    </dsp:sp>
    <dsp:sp modelId="{83836CAF-9FB5-415D-A74E-E4C85D749CFC}">
      <dsp:nvSpPr>
        <dsp:cNvPr id="0" name=""/>
        <dsp:cNvSpPr/>
      </dsp:nvSpPr>
      <dsp:spPr>
        <a:xfrm rot="16200000">
          <a:off x="1994194" y="1620122"/>
          <a:ext cx="1362001" cy="481284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553124"/>
            <a:satOff val="6280"/>
            <a:lumOff val="5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DB8AFD-98E2-40CE-89A5-165FF2763FDC}">
      <dsp:nvSpPr>
        <dsp:cNvPr id="0" name=""/>
        <dsp:cNvSpPr/>
      </dsp:nvSpPr>
      <dsp:spPr>
        <a:xfrm>
          <a:off x="1873054" y="538050"/>
          <a:ext cx="1604281" cy="1283425"/>
        </a:xfrm>
        <a:prstGeom prst="roundRect">
          <a:avLst>
            <a:gd name="adj" fmla="val 10000"/>
          </a:avLst>
        </a:prstGeom>
        <a:solidFill>
          <a:schemeClr val="accent5">
            <a:hueOff val="553124"/>
            <a:satOff val="6280"/>
            <a:lumOff val="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smtClean="0"/>
            <a:t>Миграционная карта</a:t>
          </a:r>
          <a:endParaRPr lang="ru-RU" sz="1500" b="1" kern="1200" dirty="0"/>
        </a:p>
      </dsp:txBody>
      <dsp:txXfrm>
        <a:off x="1910644" y="575640"/>
        <a:ext cx="1529101" cy="1208245"/>
      </dsp:txXfrm>
    </dsp:sp>
    <dsp:sp modelId="{C784744D-ED5A-4BD4-9269-F728671ED0EC}">
      <dsp:nvSpPr>
        <dsp:cNvPr id="0" name=""/>
        <dsp:cNvSpPr/>
      </dsp:nvSpPr>
      <dsp:spPr>
        <a:xfrm rot="19500000">
          <a:off x="3308630" y="2304373"/>
          <a:ext cx="1362001" cy="481284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E8C724-FE07-40A7-9A44-86D660CDD6EB}">
      <dsp:nvSpPr>
        <dsp:cNvPr id="0" name=""/>
        <dsp:cNvSpPr/>
      </dsp:nvSpPr>
      <dsp:spPr>
        <a:xfrm>
          <a:off x="3745333" y="1512697"/>
          <a:ext cx="1604281" cy="1283425"/>
        </a:xfrm>
        <a:prstGeom prst="roundRect">
          <a:avLst>
            <a:gd name="adj" fmla="val 10000"/>
          </a:avLst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smtClean="0"/>
            <a:t>Договор на обучение</a:t>
          </a:r>
          <a:endParaRPr lang="ru-RU" sz="1500" b="1" kern="1200" dirty="0"/>
        </a:p>
      </dsp:txBody>
      <dsp:txXfrm>
        <a:off x="3782923" y="1550287"/>
        <a:ext cx="1529101" cy="12082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C0CB40-3344-45D1-A929-518187723DB0}">
      <dsp:nvSpPr>
        <dsp:cNvPr id="0" name=""/>
        <dsp:cNvSpPr/>
      </dsp:nvSpPr>
      <dsp:spPr>
        <a:xfrm rot="5400000">
          <a:off x="-218473" y="224574"/>
          <a:ext cx="1456491" cy="1019543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>
            <a:solidFill>
              <a:schemeClr val="bg1"/>
            </a:solidFill>
          </a:endParaRPr>
        </a:p>
      </dsp:txBody>
      <dsp:txXfrm rot="-5400000">
        <a:off x="2" y="515872"/>
        <a:ext cx="1019543" cy="436948"/>
      </dsp:txXfrm>
    </dsp:sp>
    <dsp:sp modelId="{3D579631-6FE6-4126-ABE6-BDFFCE70CB62}">
      <dsp:nvSpPr>
        <dsp:cNvPr id="0" name=""/>
        <dsp:cNvSpPr/>
      </dsp:nvSpPr>
      <dsp:spPr>
        <a:xfrm rot="5400000">
          <a:off x="4334746" y="-3309101"/>
          <a:ext cx="946719" cy="75771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just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2000" b="1" i="0" kern="1200" dirty="0" smtClean="0"/>
            <a:t>НЕЛЬЗЯ пользоваться предложениями сторонних компаний для оформления миграционного учета!!!</a:t>
          </a:r>
          <a:endParaRPr lang="ru-RU" sz="2000" kern="1200" dirty="0" smtClean="0"/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700" kern="1200" dirty="0"/>
        </a:p>
      </dsp:txBody>
      <dsp:txXfrm rot="-5400000">
        <a:off x="1019544" y="52316"/>
        <a:ext cx="7530909" cy="854289"/>
      </dsp:txXfrm>
    </dsp:sp>
    <dsp:sp modelId="{A8CE63D4-D8FF-4F7E-9104-D083E07214B1}">
      <dsp:nvSpPr>
        <dsp:cNvPr id="0" name=""/>
        <dsp:cNvSpPr/>
      </dsp:nvSpPr>
      <dsp:spPr>
        <a:xfrm rot="5400000">
          <a:off x="-218473" y="1521674"/>
          <a:ext cx="1456491" cy="1019543"/>
        </a:xfrm>
        <a:prstGeom prst="chevron">
          <a:avLst/>
        </a:prstGeom>
        <a:solidFill>
          <a:schemeClr val="accent5">
            <a:hueOff val="368749"/>
            <a:satOff val="4187"/>
            <a:lumOff val="3791"/>
            <a:alphaOff val="0"/>
          </a:schemeClr>
        </a:solidFill>
        <a:ln w="12700" cap="flat" cmpd="sng" algn="ctr">
          <a:solidFill>
            <a:schemeClr val="accent5">
              <a:hueOff val="368749"/>
              <a:satOff val="4187"/>
              <a:lumOff val="37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>
            <a:solidFill>
              <a:schemeClr val="bg1"/>
            </a:solidFill>
          </a:endParaRPr>
        </a:p>
      </dsp:txBody>
      <dsp:txXfrm rot="-5400000">
        <a:off x="2" y="1812972"/>
        <a:ext cx="1019543" cy="436948"/>
      </dsp:txXfrm>
    </dsp:sp>
    <dsp:sp modelId="{ED78BF0F-814D-4859-94DF-B5D1B836F789}">
      <dsp:nvSpPr>
        <dsp:cNvPr id="0" name=""/>
        <dsp:cNvSpPr/>
      </dsp:nvSpPr>
      <dsp:spPr>
        <a:xfrm rot="5400000">
          <a:off x="4406138" y="-1935716"/>
          <a:ext cx="803934" cy="74564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368749"/>
              <a:satOff val="4187"/>
              <a:lumOff val="37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b="1" i="0" kern="1200" dirty="0" smtClean="0"/>
            <a:t>ЗАПРЕЩАЕТСЯ проживание без регистрации!!! </a:t>
          </a:r>
          <a:endParaRPr lang="ru-RU" sz="2200" kern="1200" dirty="0" smtClean="0"/>
        </a:p>
        <a:p>
          <a:pPr marL="228600" lvl="1" indent="-228600" algn="just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/>
        </a:p>
      </dsp:txBody>
      <dsp:txXfrm rot="-5400000">
        <a:off x="1079896" y="1429771"/>
        <a:ext cx="7417175" cy="725444"/>
      </dsp:txXfrm>
    </dsp:sp>
    <dsp:sp modelId="{AA36C712-8FE1-43FC-99AA-F75CD3CA97F2}">
      <dsp:nvSpPr>
        <dsp:cNvPr id="0" name=""/>
        <dsp:cNvSpPr/>
      </dsp:nvSpPr>
      <dsp:spPr>
        <a:xfrm rot="5400000">
          <a:off x="-218473" y="2850641"/>
          <a:ext cx="1456491" cy="1019543"/>
        </a:xfrm>
        <a:prstGeom prst="chevron">
          <a:avLst/>
        </a:prstGeom>
        <a:solidFill>
          <a:schemeClr val="accent5">
            <a:hueOff val="737499"/>
            <a:satOff val="8374"/>
            <a:lumOff val="7581"/>
            <a:alphaOff val="0"/>
          </a:schemeClr>
        </a:solidFill>
        <a:ln w="12700" cap="flat" cmpd="sng" algn="ctr">
          <a:solidFill>
            <a:schemeClr val="accent5">
              <a:hueOff val="737499"/>
              <a:satOff val="8374"/>
              <a:lumOff val="75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>
            <a:solidFill>
              <a:schemeClr val="bg1"/>
            </a:solidFill>
          </a:endParaRPr>
        </a:p>
      </dsp:txBody>
      <dsp:txXfrm rot="-5400000">
        <a:off x="2" y="3141939"/>
        <a:ext cx="1019543" cy="436948"/>
      </dsp:txXfrm>
    </dsp:sp>
    <dsp:sp modelId="{0780344F-E9B1-4F1E-85BA-D98747E64193}">
      <dsp:nvSpPr>
        <dsp:cNvPr id="0" name=""/>
        <dsp:cNvSpPr/>
      </dsp:nvSpPr>
      <dsp:spPr>
        <a:xfrm rot="5400000">
          <a:off x="4334746" y="-683034"/>
          <a:ext cx="946719" cy="75771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737499"/>
              <a:satOff val="8374"/>
              <a:lumOff val="75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b="1" i="0" kern="1200" dirty="0" smtClean="0"/>
            <a:t>ЗАПРЕЩАЕТСЯ ИМЕТЬ РЕГИСТРАЦИЮ НА ОДНОМ АДРЕСЕ, А ПРОЖИВАТЬ ПО ДРУГОМУ АДРЕСУ!!!</a:t>
          </a:r>
          <a:endParaRPr lang="ru-RU" sz="2200" kern="1200" dirty="0"/>
        </a:p>
      </dsp:txBody>
      <dsp:txXfrm rot="-5400000">
        <a:off x="1019544" y="2678383"/>
        <a:ext cx="7530909" cy="854289"/>
      </dsp:txXfrm>
    </dsp:sp>
    <dsp:sp modelId="{DBC1060B-E367-4C1F-9C9D-AB1A99A05D15}">
      <dsp:nvSpPr>
        <dsp:cNvPr id="0" name=""/>
        <dsp:cNvSpPr/>
      </dsp:nvSpPr>
      <dsp:spPr>
        <a:xfrm rot="5400000">
          <a:off x="-218473" y="4194514"/>
          <a:ext cx="1456491" cy="1019543"/>
        </a:xfrm>
        <a:prstGeom prst="chevron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accent5">
              <a:hueOff val="1106248"/>
              <a:satOff val="12561"/>
              <a:lumOff val="113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dirty="0">
            <a:solidFill>
              <a:schemeClr val="bg1"/>
            </a:solidFill>
          </a:endParaRPr>
        </a:p>
      </dsp:txBody>
      <dsp:txXfrm rot="-5400000">
        <a:off x="2" y="4485812"/>
        <a:ext cx="1019543" cy="436948"/>
      </dsp:txXfrm>
    </dsp:sp>
    <dsp:sp modelId="{4D5B6FE1-C2A0-4EDA-A919-72F7C9BFD16C}">
      <dsp:nvSpPr>
        <dsp:cNvPr id="0" name=""/>
        <dsp:cNvSpPr/>
      </dsp:nvSpPr>
      <dsp:spPr>
        <a:xfrm rot="5400000">
          <a:off x="4303906" y="660838"/>
          <a:ext cx="1008397" cy="757712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1106248"/>
              <a:satOff val="12561"/>
              <a:lumOff val="113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just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0" kern="1200" dirty="0" smtClean="0"/>
            <a:t>!!! ШТРАФ 7000 РУБЛЕЙ</a:t>
          </a:r>
        </a:p>
        <a:p>
          <a:pPr marL="228600" lvl="1" indent="-228600" algn="just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i="0" kern="1200" dirty="0" smtClean="0"/>
            <a:t>ДЕПОРТАЦИЯ И ЗАПРЕТ НА ВЪЕЗД ДО 3 ЛЕТ!!!</a:t>
          </a:r>
          <a:r>
            <a:rPr lang="ru-RU" sz="1700" b="1" i="0" kern="1200" dirty="0" smtClean="0"/>
            <a:t> </a:t>
          </a:r>
          <a:endParaRPr lang="ru-RU" sz="2400" b="1" i="0" kern="1200" dirty="0" smtClean="0"/>
        </a:p>
      </dsp:txBody>
      <dsp:txXfrm rot="-5400000">
        <a:off x="1019543" y="3994427"/>
        <a:ext cx="7527898" cy="9099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6CB243-9DA3-429A-A014-880812867E41}">
      <dsp:nvSpPr>
        <dsp:cNvPr id="0" name=""/>
        <dsp:cNvSpPr/>
      </dsp:nvSpPr>
      <dsp:spPr>
        <a:xfrm>
          <a:off x="2167" y="0"/>
          <a:ext cx="4621373" cy="253848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 smtClean="0"/>
            <a:t>!!! ЗА 10 ДНЕЙ </a:t>
          </a:r>
        </a:p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 smtClean="0"/>
            <a:t>до окончания срока временного пребывания </a:t>
          </a:r>
        </a:p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 smtClean="0"/>
            <a:t>(то есть 90 дней) </a:t>
          </a:r>
          <a:endParaRPr lang="ru-RU" sz="3000" b="1" kern="1200" dirty="0"/>
        </a:p>
      </dsp:txBody>
      <dsp:txXfrm>
        <a:off x="76517" y="74350"/>
        <a:ext cx="4472673" cy="2389784"/>
      </dsp:txXfrm>
    </dsp:sp>
    <dsp:sp modelId="{9F59E20C-5DCA-4384-9151-5807D83C78ED}">
      <dsp:nvSpPr>
        <dsp:cNvPr id="0" name=""/>
        <dsp:cNvSpPr/>
      </dsp:nvSpPr>
      <dsp:spPr>
        <a:xfrm>
          <a:off x="5085677" y="696191"/>
          <a:ext cx="979731" cy="11461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solidFill>
              <a:schemeClr val="bg1"/>
            </a:solidFill>
          </a:endParaRPr>
        </a:p>
      </dsp:txBody>
      <dsp:txXfrm>
        <a:off x="5085677" y="925411"/>
        <a:ext cx="685812" cy="687660"/>
      </dsp:txXfrm>
    </dsp:sp>
    <dsp:sp modelId="{1955C0E7-35E6-410D-A729-2C7C26B762A7}">
      <dsp:nvSpPr>
        <dsp:cNvPr id="0" name=""/>
        <dsp:cNvSpPr/>
      </dsp:nvSpPr>
      <dsp:spPr>
        <a:xfrm>
          <a:off x="6472089" y="0"/>
          <a:ext cx="4621373" cy="2538484"/>
        </a:xfrm>
        <a:prstGeom prst="roundRect">
          <a:avLst>
            <a:gd name="adj" fmla="val 10000"/>
          </a:avLst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smtClean="0"/>
            <a:t>Пройти процедуру ПРОДЛЕНИЯ миграционного учета!!!</a:t>
          </a:r>
          <a:endParaRPr lang="ru-RU" sz="3000" kern="1200" dirty="0"/>
        </a:p>
      </dsp:txBody>
      <dsp:txXfrm>
        <a:off x="6546439" y="74350"/>
        <a:ext cx="4472673" cy="23897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D7C9E-C542-48CF-A200-C7C091C76A75}">
      <dsp:nvSpPr>
        <dsp:cNvPr id="0" name=""/>
        <dsp:cNvSpPr/>
      </dsp:nvSpPr>
      <dsp:spPr>
        <a:xfrm>
          <a:off x="0" y="57024"/>
          <a:ext cx="9743399" cy="132327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i="0" kern="1200" smtClean="0"/>
            <a:t>временную регистрацию</a:t>
          </a:r>
          <a:r>
            <a:rPr lang="ru-RU" sz="2900" b="0" i="0" kern="1200" smtClean="0"/>
            <a:t> </a:t>
          </a:r>
        </a:p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0" i="0" kern="1200" smtClean="0"/>
            <a:t>(отрывную часть уведомления о прибытии в РФ)</a:t>
          </a:r>
          <a:endParaRPr lang="ru-RU" sz="2900" kern="1200" dirty="0"/>
        </a:p>
      </dsp:txBody>
      <dsp:txXfrm>
        <a:off x="64597" y="121621"/>
        <a:ext cx="9614205" cy="1194076"/>
      </dsp:txXfrm>
    </dsp:sp>
    <dsp:sp modelId="{61B6E830-1B65-42F5-A677-5B62C94FE2B7}">
      <dsp:nvSpPr>
        <dsp:cNvPr id="0" name=""/>
        <dsp:cNvSpPr/>
      </dsp:nvSpPr>
      <dsp:spPr>
        <a:xfrm>
          <a:off x="0" y="1463815"/>
          <a:ext cx="9743399" cy="1323270"/>
        </a:xfrm>
        <a:prstGeom prst="roundRect">
          <a:avLst/>
        </a:prstGeom>
        <a:solidFill>
          <a:schemeClr val="accent5">
            <a:hueOff val="553124"/>
            <a:satOff val="6280"/>
            <a:lumOff val="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i="0" kern="1200" smtClean="0"/>
            <a:t>копию</a:t>
          </a:r>
          <a:r>
            <a:rPr lang="ru-RU" sz="2900" b="0" i="0" kern="1200" smtClean="0"/>
            <a:t> (нотариально заверенную) </a:t>
          </a:r>
          <a:r>
            <a:rPr lang="ru-RU" sz="2900" b="1" i="0" kern="1200" smtClean="0"/>
            <a:t>миграционной карты</a:t>
          </a:r>
          <a:endParaRPr lang="ru-RU" sz="2900" kern="1200"/>
        </a:p>
      </dsp:txBody>
      <dsp:txXfrm>
        <a:off x="64597" y="1528412"/>
        <a:ext cx="9614205" cy="1194076"/>
      </dsp:txXfrm>
    </dsp:sp>
    <dsp:sp modelId="{156312A3-13F6-452B-B0F2-83DF8F688A8E}">
      <dsp:nvSpPr>
        <dsp:cNvPr id="0" name=""/>
        <dsp:cNvSpPr/>
      </dsp:nvSpPr>
      <dsp:spPr>
        <a:xfrm>
          <a:off x="0" y="2870605"/>
          <a:ext cx="9743399" cy="1323270"/>
        </a:xfrm>
        <a:prstGeom prst="round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i="0" kern="1200" smtClean="0"/>
            <a:t>копию</a:t>
          </a:r>
          <a:r>
            <a:rPr lang="ru-RU" sz="2900" b="0" i="0" kern="1200" smtClean="0"/>
            <a:t> (нотариально заверенную с переводом) </a:t>
          </a:r>
          <a:r>
            <a:rPr lang="ru-RU" sz="2900" b="1" i="0" kern="1200" smtClean="0"/>
            <a:t>паспорта</a:t>
          </a:r>
          <a:r>
            <a:rPr lang="ru-RU" sz="2900" b="0" i="0" kern="1200" smtClean="0"/>
            <a:t>.</a:t>
          </a:r>
          <a:endParaRPr lang="ru-RU" sz="2900" kern="1200"/>
        </a:p>
      </dsp:txBody>
      <dsp:txXfrm>
        <a:off x="64597" y="2935202"/>
        <a:ext cx="9614205" cy="119407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4444B2-68F3-4E5F-A8CF-30E92AD070FA}">
      <dsp:nvSpPr>
        <dsp:cNvPr id="0" name=""/>
        <dsp:cNvSpPr/>
      </dsp:nvSpPr>
      <dsp:spPr>
        <a:xfrm>
          <a:off x="0" y="4722659"/>
          <a:ext cx="9404723" cy="6198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Обратиться в территориальное отделение МВД РФ по вопросам миграции по поводу выдачи ДУБЛИКАТА. </a:t>
          </a:r>
          <a:endParaRPr lang="ru-RU" sz="2000" b="1" kern="1200" dirty="0"/>
        </a:p>
      </dsp:txBody>
      <dsp:txXfrm>
        <a:off x="0" y="4722659"/>
        <a:ext cx="9404723" cy="619846"/>
      </dsp:txXfrm>
    </dsp:sp>
    <dsp:sp modelId="{0A3BA6CA-2699-46C1-AEEE-94E95F0F266E}">
      <dsp:nvSpPr>
        <dsp:cNvPr id="0" name=""/>
        <dsp:cNvSpPr/>
      </dsp:nvSpPr>
      <dsp:spPr>
        <a:xfrm rot="10800000">
          <a:off x="0" y="3778633"/>
          <a:ext cx="9404723" cy="953323"/>
        </a:xfrm>
        <a:prstGeom prst="upArrowCallout">
          <a:avLst/>
        </a:prstGeom>
        <a:solidFill>
          <a:schemeClr val="accent5">
            <a:hueOff val="221250"/>
            <a:satOff val="2512"/>
            <a:lumOff val="22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Получить справку об утере</a:t>
          </a:r>
          <a:endParaRPr lang="ru-RU" sz="2000" b="1" kern="1200"/>
        </a:p>
      </dsp:txBody>
      <dsp:txXfrm rot="10800000">
        <a:off x="0" y="3778633"/>
        <a:ext cx="9404723" cy="619441"/>
      </dsp:txXfrm>
    </dsp:sp>
    <dsp:sp modelId="{3A0B151D-D6A1-4984-A598-DE035D53E332}">
      <dsp:nvSpPr>
        <dsp:cNvPr id="0" name=""/>
        <dsp:cNvSpPr/>
      </dsp:nvSpPr>
      <dsp:spPr>
        <a:xfrm rot="10800000">
          <a:off x="0" y="2834606"/>
          <a:ext cx="9404723" cy="953323"/>
        </a:xfrm>
        <a:prstGeom prst="upArrowCallout">
          <a:avLst/>
        </a:prstGeom>
        <a:solidFill>
          <a:schemeClr val="accent5">
            <a:hueOff val="442499"/>
            <a:satOff val="5024"/>
            <a:lumOff val="4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ОБРАТИТЬСЯ В ОТДЕЛЕНИЕ ПОЛИЦИИ С ЗАЯВЛЕНИЕМ </a:t>
          </a:r>
          <a:endParaRPr lang="ru-RU" sz="2000" b="1" kern="1200" dirty="0"/>
        </a:p>
      </dsp:txBody>
      <dsp:txXfrm rot="10800000">
        <a:off x="0" y="2834606"/>
        <a:ext cx="9404723" cy="619441"/>
      </dsp:txXfrm>
    </dsp:sp>
    <dsp:sp modelId="{AF427BF9-B233-43FC-AD23-6CAEE3D52BBD}">
      <dsp:nvSpPr>
        <dsp:cNvPr id="0" name=""/>
        <dsp:cNvSpPr/>
      </dsp:nvSpPr>
      <dsp:spPr>
        <a:xfrm rot="10800000">
          <a:off x="0" y="1890580"/>
          <a:ext cx="9404723" cy="953323"/>
        </a:xfrm>
        <a:prstGeom prst="upArrowCallout">
          <a:avLst/>
        </a:prstGeom>
        <a:solidFill>
          <a:schemeClr val="accent5">
            <a:hueOff val="663749"/>
            <a:satOff val="7537"/>
            <a:lumOff val="6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коменданта общежития / куратора</a:t>
          </a:r>
          <a:endParaRPr lang="ru-RU" sz="2000" b="1" kern="1200"/>
        </a:p>
      </dsp:txBody>
      <dsp:txXfrm rot="10800000">
        <a:off x="0" y="1890580"/>
        <a:ext cx="9404723" cy="619441"/>
      </dsp:txXfrm>
    </dsp:sp>
    <dsp:sp modelId="{8D19A8EA-2AF3-4828-AC6F-2FABD35D24A4}">
      <dsp:nvSpPr>
        <dsp:cNvPr id="0" name=""/>
        <dsp:cNvSpPr/>
      </dsp:nvSpPr>
      <dsp:spPr>
        <a:xfrm rot="10800000">
          <a:off x="0" y="946554"/>
          <a:ext cx="9404723" cy="953323"/>
        </a:xfrm>
        <a:prstGeom prst="upArrowCallout">
          <a:avLst/>
        </a:prstGeom>
        <a:solidFill>
          <a:schemeClr val="accent5">
            <a:hueOff val="884998"/>
            <a:satOff val="10049"/>
            <a:lumOff val="90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отдел международных отношений Университета </a:t>
          </a:r>
          <a:endParaRPr lang="ru-RU" sz="2000" b="1" kern="1200" dirty="0"/>
        </a:p>
      </dsp:txBody>
      <dsp:txXfrm rot="10800000">
        <a:off x="0" y="946554"/>
        <a:ext cx="9404723" cy="619441"/>
      </dsp:txXfrm>
    </dsp:sp>
    <dsp:sp modelId="{F4757E72-304B-4BE1-BF0A-DEB12AD6C5DA}">
      <dsp:nvSpPr>
        <dsp:cNvPr id="0" name=""/>
        <dsp:cNvSpPr/>
      </dsp:nvSpPr>
      <dsp:spPr>
        <a:xfrm rot="10800000">
          <a:off x="0" y="0"/>
          <a:ext cx="9404723" cy="953323"/>
        </a:xfrm>
        <a:prstGeom prst="upArrowCallou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НЕЗАМЕДЛИТЕЛЬНО УВЕДОМИТЬ </a:t>
          </a:r>
          <a:endParaRPr lang="ru-RU" sz="2000" b="1" kern="1200" dirty="0"/>
        </a:p>
      </dsp:txBody>
      <dsp:txXfrm rot="10800000">
        <a:off x="0" y="0"/>
        <a:ext cx="9404723" cy="61944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82CE4-109C-41BD-88A7-74A87DEA1002}">
      <dsp:nvSpPr>
        <dsp:cNvPr id="0" name=""/>
        <dsp:cNvSpPr/>
      </dsp:nvSpPr>
      <dsp:spPr>
        <a:xfrm>
          <a:off x="0" y="3308757"/>
          <a:ext cx="10087850" cy="199771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НЕЗАМЕДЛИТЕЛЬНО ПРЕДСТАВИТЬ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его в </a:t>
          </a:r>
          <a:r>
            <a:rPr lang="ru-RU" sz="2400" b="1" kern="1200" dirty="0" smtClean="0"/>
            <a:t>отдел международных отношений Университета </a:t>
          </a:r>
          <a:r>
            <a:rPr lang="ru-RU" sz="2400" b="1" kern="1200" dirty="0" smtClean="0"/>
            <a:t>для постановки на миграционный учет и процедуры восстановления визы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(при необходимости).</a:t>
          </a:r>
          <a:endParaRPr lang="ru-RU" sz="2400" b="1" kern="1200" dirty="0"/>
        </a:p>
      </dsp:txBody>
      <dsp:txXfrm>
        <a:off x="0" y="3308757"/>
        <a:ext cx="10087850" cy="1997717"/>
      </dsp:txXfrm>
    </dsp:sp>
    <dsp:sp modelId="{2E48EFAE-E239-4EC3-BFEF-645DF081EEDF}">
      <dsp:nvSpPr>
        <dsp:cNvPr id="0" name=""/>
        <dsp:cNvSpPr/>
      </dsp:nvSpPr>
      <dsp:spPr>
        <a:xfrm rot="10800000">
          <a:off x="0" y="1395834"/>
          <a:ext cx="10087850" cy="1942888"/>
        </a:xfrm>
        <a:prstGeom prst="upArrowCallout">
          <a:avLst/>
        </a:prstGeom>
        <a:solidFill>
          <a:schemeClr val="accent5">
            <a:hueOff val="553124"/>
            <a:satOff val="6280"/>
            <a:lumOff val="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СВОЕВРЕМЕННО ПРОДЛИТЬ или ЗАМЕНИТЬ 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на новый документ В КОНСУЛЬСТВЕ СВОЕЙ СТРАНЫ в России</a:t>
          </a:r>
          <a:endParaRPr lang="ru-RU" sz="2000" b="1" kern="1200" dirty="0"/>
        </a:p>
      </dsp:txBody>
      <dsp:txXfrm rot="10800000">
        <a:off x="0" y="1395834"/>
        <a:ext cx="10087850" cy="1262430"/>
      </dsp:txXfrm>
    </dsp:sp>
    <dsp:sp modelId="{8CA2DB0A-9812-41FB-9A02-E7C74B6FE25E}">
      <dsp:nvSpPr>
        <dsp:cNvPr id="0" name=""/>
        <dsp:cNvSpPr/>
      </dsp:nvSpPr>
      <dsp:spPr>
        <a:xfrm rot="10800000">
          <a:off x="0" y="42"/>
          <a:ext cx="10087850" cy="1425758"/>
        </a:xfrm>
        <a:prstGeom prst="upArrowCallou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ЗАБЛАГОВРЕМЕННО ПОКИНУТЬ ТЕРРИТОРИЮ РОССИИ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либо </a:t>
          </a:r>
          <a:endParaRPr lang="ru-RU" sz="2000" b="1" kern="1200" dirty="0"/>
        </a:p>
      </dsp:txBody>
      <dsp:txXfrm rot="10800000">
        <a:off x="0" y="42"/>
        <a:ext cx="10087850" cy="92641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7F21AE-E5FB-4175-9F52-1E8336E10D62}">
      <dsp:nvSpPr>
        <dsp:cNvPr id="0" name=""/>
        <dsp:cNvSpPr/>
      </dsp:nvSpPr>
      <dsp:spPr>
        <a:xfrm>
          <a:off x="0" y="0"/>
          <a:ext cx="10079635" cy="147947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УВЕДОМИТЬ </a:t>
          </a: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отдел международных отношений </a:t>
          </a:r>
          <a:r>
            <a:rPr lang="ru-RU" sz="2600" b="1" kern="1200" dirty="0" smtClean="0"/>
            <a:t>СГУС, коменданта общежития, куратора</a:t>
          </a:r>
          <a:endParaRPr lang="ru-RU" sz="2600" b="1" kern="1200" dirty="0"/>
        </a:p>
      </dsp:txBody>
      <dsp:txXfrm>
        <a:off x="72222" y="72222"/>
        <a:ext cx="9935191" cy="1335028"/>
      </dsp:txXfrm>
    </dsp:sp>
    <dsp:sp modelId="{09AE8C58-69FD-468F-98C4-D2DE1B2F21C3}">
      <dsp:nvSpPr>
        <dsp:cNvPr id="0" name=""/>
        <dsp:cNvSpPr/>
      </dsp:nvSpPr>
      <dsp:spPr>
        <a:xfrm>
          <a:off x="4927" y="1551170"/>
          <a:ext cx="10069501" cy="1027447"/>
        </a:xfrm>
        <a:prstGeom prst="roundRect">
          <a:avLst/>
        </a:prstGeom>
        <a:solidFill>
          <a:schemeClr val="accent5">
            <a:hueOff val="368749"/>
            <a:satOff val="4187"/>
            <a:lumOff val="37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smtClean="0"/>
            <a:t>Приложить копию билета</a:t>
          </a:r>
          <a:endParaRPr lang="ru-RU" sz="2600" b="1" kern="1200" dirty="0"/>
        </a:p>
      </dsp:txBody>
      <dsp:txXfrm>
        <a:off x="55083" y="1601326"/>
        <a:ext cx="9969189" cy="927135"/>
      </dsp:txXfrm>
    </dsp:sp>
    <dsp:sp modelId="{33BEAC56-D212-430E-997F-71F841B59AF1}">
      <dsp:nvSpPr>
        <dsp:cNvPr id="0" name=""/>
        <dsp:cNvSpPr/>
      </dsp:nvSpPr>
      <dsp:spPr>
        <a:xfrm>
          <a:off x="4927" y="2649764"/>
          <a:ext cx="10089488" cy="932565"/>
        </a:xfrm>
        <a:prstGeom prst="roundRect">
          <a:avLst/>
        </a:prstGeom>
        <a:solidFill>
          <a:schemeClr val="accent5">
            <a:hueOff val="737499"/>
            <a:satOff val="8374"/>
            <a:lumOff val="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В этом случае, иностранный гражданин СНИМАЕТСЯ С РЕГИСТРАЦИИ</a:t>
          </a:r>
          <a:endParaRPr lang="ru-RU" sz="2600" b="1" kern="1200" dirty="0"/>
        </a:p>
      </dsp:txBody>
      <dsp:txXfrm>
        <a:off x="50451" y="2695288"/>
        <a:ext cx="9998440" cy="841517"/>
      </dsp:txXfrm>
    </dsp:sp>
    <dsp:sp modelId="{1C666A9B-CC77-4860-85C1-A9AC3BCF2852}">
      <dsp:nvSpPr>
        <dsp:cNvPr id="0" name=""/>
        <dsp:cNvSpPr/>
      </dsp:nvSpPr>
      <dsp:spPr>
        <a:xfrm>
          <a:off x="4927" y="3653477"/>
          <a:ext cx="10089488" cy="1422939"/>
        </a:xfrm>
        <a:prstGeom prst="round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Пройти ПОСТАНОВКУ НА УЧЕТ ПО ВОЗВРАЩЕНИИ</a:t>
          </a:r>
          <a:endParaRPr lang="ru-RU" sz="2600" b="1" kern="1200" dirty="0"/>
        </a:p>
      </dsp:txBody>
      <dsp:txXfrm>
        <a:off x="74389" y="3722939"/>
        <a:ext cx="9950564" cy="128401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82997-827B-466B-916E-222C2F0E8F04}">
      <dsp:nvSpPr>
        <dsp:cNvPr id="0" name=""/>
        <dsp:cNvSpPr/>
      </dsp:nvSpPr>
      <dsp:spPr>
        <a:xfrm>
          <a:off x="0" y="73438"/>
          <a:ext cx="10534934" cy="114303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0" kern="1200" dirty="0" smtClean="0"/>
            <a:t>ИЗВЕСТИТЬ</a:t>
          </a:r>
          <a:r>
            <a:rPr lang="ru-RU" sz="2500" b="0" i="0" kern="1200" dirty="0" smtClean="0"/>
            <a:t> </a:t>
          </a:r>
          <a:r>
            <a:rPr lang="ru-RU" sz="2500" b="1" i="0" kern="1200" dirty="0" smtClean="0"/>
            <a:t>отдел международных отношений </a:t>
          </a:r>
          <a:r>
            <a:rPr lang="ru-RU" sz="2500" b="1" i="0" kern="1200" dirty="0" smtClean="0"/>
            <a:t>СГУС</a:t>
          </a:r>
          <a:endParaRPr lang="ru-RU" sz="2500" b="1" kern="1200" dirty="0"/>
        </a:p>
      </dsp:txBody>
      <dsp:txXfrm>
        <a:off x="55798" y="129236"/>
        <a:ext cx="10423338" cy="1031439"/>
      </dsp:txXfrm>
    </dsp:sp>
    <dsp:sp modelId="{B434DA3D-C84F-490F-BB42-57C1ACD5E530}">
      <dsp:nvSpPr>
        <dsp:cNvPr id="0" name=""/>
        <dsp:cNvSpPr/>
      </dsp:nvSpPr>
      <dsp:spPr>
        <a:xfrm>
          <a:off x="0" y="1288473"/>
          <a:ext cx="10534934" cy="1143035"/>
        </a:xfrm>
        <a:prstGeom prst="roundRect">
          <a:avLst/>
        </a:prstGeom>
        <a:solidFill>
          <a:schemeClr val="accent5">
            <a:hueOff val="368749"/>
            <a:satOff val="4187"/>
            <a:lumOff val="37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0" kern="1200" dirty="0" smtClean="0"/>
            <a:t>ВСТАТЬ НА МИГРАЦИОННЫЙ УЧЕТ ПО МЕСТУ ПРЕБЫВАНИЯ </a:t>
          </a:r>
        </a:p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0" kern="1200" dirty="0" smtClean="0"/>
            <a:t>(в гостинице, хостеле)</a:t>
          </a:r>
          <a:endParaRPr lang="ru-RU" sz="2500" b="1" kern="1200" dirty="0"/>
        </a:p>
      </dsp:txBody>
      <dsp:txXfrm>
        <a:off x="55798" y="1344271"/>
        <a:ext cx="10423338" cy="1031439"/>
      </dsp:txXfrm>
    </dsp:sp>
    <dsp:sp modelId="{2239AF78-B1FC-4376-A32B-E7A4E79C99B2}">
      <dsp:nvSpPr>
        <dsp:cNvPr id="0" name=""/>
        <dsp:cNvSpPr/>
      </dsp:nvSpPr>
      <dsp:spPr>
        <a:xfrm>
          <a:off x="0" y="2503508"/>
          <a:ext cx="10534934" cy="1143035"/>
        </a:xfrm>
        <a:prstGeom prst="roundRect">
          <a:avLst/>
        </a:prstGeom>
        <a:solidFill>
          <a:schemeClr val="accent5">
            <a:hueOff val="737499"/>
            <a:satOff val="8374"/>
            <a:lumOff val="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0" kern="1200" dirty="0" smtClean="0"/>
            <a:t>ПЕРЕСЛАТЬ (ФОТО, СКАН) КОПИЮ НОВОЙ ВРЕМЕННОЙ РЕГИСТРАЦИИ </a:t>
          </a:r>
          <a:endParaRPr lang="en-US" sz="2500" b="1" i="0" kern="1200" dirty="0" smtClean="0"/>
        </a:p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0" kern="1200" dirty="0" smtClean="0"/>
            <a:t>в </a:t>
          </a:r>
          <a:r>
            <a:rPr lang="ru-RU" sz="2500" b="1" i="0" kern="1200" dirty="0" smtClean="0"/>
            <a:t>отдел международных отношений </a:t>
          </a:r>
          <a:r>
            <a:rPr lang="ru-RU" sz="2500" b="1" i="0" kern="1200" dirty="0" smtClean="0"/>
            <a:t>СГУС </a:t>
          </a:r>
          <a:r>
            <a:rPr lang="en-GB" sz="2500" b="1" i="0" kern="1200" dirty="0" smtClean="0"/>
            <a:t>intrel@sgus.ru</a:t>
          </a:r>
          <a:endParaRPr lang="ru-RU" sz="2500" b="1" kern="1200" dirty="0"/>
        </a:p>
      </dsp:txBody>
      <dsp:txXfrm>
        <a:off x="55798" y="2559306"/>
        <a:ext cx="10423338" cy="1031439"/>
      </dsp:txXfrm>
    </dsp:sp>
    <dsp:sp modelId="{4083A6ED-0683-414F-9114-070E7BA22F8F}">
      <dsp:nvSpPr>
        <dsp:cNvPr id="0" name=""/>
        <dsp:cNvSpPr/>
      </dsp:nvSpPr>
      <dsp:spPr>
        <a:xfrm>
          <a:off x="0" y="3718543"/>
          <a:ext cx="10534934" cy="1143035"/>
        </a:xfrm>
        <a:prstGeom prst="round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0" kern="1200" dirty="0" smtClean="0"/>
            <a:t>СНОВА ЗАРЕГИСТРИРОВАТЬСЯ В ОБЩЕЖИТИИ</a:t>
          </a:r>
          <a:r>
            <a:rPr lang="en-US" sz="2500" b="1" i="0" kern="1200" dirty="0" smtClean="0"/>
            <a:t>!!!!</a:t>
          </a:r>
        </a:p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i="0" kern="1200" dirty="0" smtClean="0"/>
            <a:t>по возвращении в Смоленск </a:t>
          </a:r>
          <a:endParaRPr lang="ru-RU" sz="2500" b="1" kern="1200" dirty="0"/>
        </a:p>
      </dsp:txBody>
      <dsp:txXfrm>
        <a:off x="55798" y="3774341"/>
        <a:ext cx="10423338" cy="103143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52060-868B-4442-9389-6C73EDCF7B1C}">
      <dsp:nvSpPr>
        <dsp:cNvPr id="0" name=""/>
        <dsp:cNvSpPr/>
      </dsp:nvSpPr>
      <dsp:spPr>
        <a:xfrm>
          <a:off x="0" y="55662"/>
          <a:ext cx="10515600" cy="207104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i="0" kern="1200" dirty="0" smtClean="0"/>
            <a:t>Известить </a:t>
          </a:r>
          <a:r>
            <a:rPr lang="ru-RU" sz="3400" b="1" i="0" kern="1200" dirty="0" smtClean="0"/>
            <a:t>отдел международных отношений </a:t>
          </a:r>
          <a:r>
            <a:rPr lang="ru-RU" sz="3400" b="1" i="0" kern="1200" dirty="0" smtClean="0"/>
            <a:t>Университета</a:t>
          </a:r>
          <a:endParaRPr lang="ru-RU" sz="3400" b="1" kern="1200" dirty="0"/>
        </a:p>
      </dsp:txBody>
      <dsp:txXfrm>
        <a:off x="101100" y="156762"/>
        <a:ext cx="10313400" cy="1868846"/>
      </dsp:txXfrm>
    </dsp:sp>
    <dsp:sp modelId="{D8D51600-7CF4-49C9-B567-CBC229015AEA}">
      <dsp:nvSpPr>
        <dsp:cNvPr id="0" name=""/>
        <dsp:cNvSpPr/>
      </dsp:nvSpPr>
      <dsp:spPr>
        <a:xfrm>
          <a:off x="0" y="2224629"/>
          <a:ext cx="10515600" cy="2071046"/>
        </a:xfrm>
        <a:prstGeom prst="round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i="0" kern="1200" dirty="0" smtClean="0"/>
            <a:t>ПО ВОЗВРАЩЕНИИ в общежитие после лечения </a:t>
          </a:r>
        </a:p>
        <a:p>
          <a:pPr lvl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b="1" i="0" kern="1200" dirty="0" smtClean="0"/>
            <a:t>НЕМЕДЛЕННО ВСТАТЬ НА МИГРАЦИОННЫЙ УЧЕТ В ОБЩЕЖИТИИ</a:t>
          </a:r>
          <a:endParaRPr lang="ru-RU" sz="3400" b="1" kern="1200" dirty="0"/>
        </a:p>
      </dsp:txBody>
      <dsp:txXfrm>
        <a:off x="101100" y="2325729"/>
        <a:ext cx="10313400" cy="186884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842B23-CAB4-4AD6-A08D-E32169694598}">
      <dsp:nvSpPr>
        <dsp:cNvPr id="0" name=""/>
        <dsp:cNvSpPr/>
      </dsp:nvSpPr>
      <dsp:spPr>
        <a:xfrm>
          <a:off x="0" y="844904"/>
          <a:ext cx="10924309" cy="161765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i="0" kern="1200" dirty="0" smtClean="0"/>
            <a:t>– </a:t>
          </a:r>
          <a:r>
            <a:rPr lang="ru-RU" sz="3000" b="1" i="0" kern="1200" dirty="0" smtClean="0"/>
            <a:t>иметь при себе (носить с собой) отрывную часть уведомления о прибытии в РФ </a:t>
          </a:r>
          <a:r>
            <a:rPr lang="ru-RU" sz="3000" b="0" i="0" kern="1200" dirty="0" smtClean="0"/>
            <a:t>(временную регистрацию) </a:t>
          </a:r>
          <a:r>
            <a:rPr lang="ru-RU" sz="2000" b="0" i="0" kern="1200" dirty="0" smtClean="0"/>
            <a:t>в течение всего разрешенного срока пребывания в РФ</a:t>
          </a:r>
          <a:endParaRPr lang="ru-RU" sz="2800" kern="1200" dirty="0"/>
        </a:p>
      </dsp:txBody>
      <dsp:txXfrm>
        <a:off x="78968" y="923872"/>
        <a:ext cx="10766373" cy="1459723"/>
      </dsp:txXfrm>
    </dsp:sp>
    <dsp:sp modelId="{32EAEB00-7554-499A-B398-5DBEDE8752CD}">
      <dsp:nvSpPr>
        <dsp:cNvPr id="0" name=""/>
        <dsp:cNvSpPr/>
      </dsp:nvSpPr>
      <dsp:spPr>
        <a:xfrm>
          <a:off x="0" y="2649763"/>
          <a:ext cx="10924309" cy="1617659"/>
        </a:xfrm>
        <a:prstGeom prst="round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 smtClean="0"/>
            <a:t>- предъявлять ее сотрудникам правоохранительных органов при осуществлении проверок </a:t>
          </a:r>
          <a:r>
            <a:rPr lang="ru-RU" sz="1800" b="0" i="0" kern="1200" dirty="0" smtClean="0"/>
            <a:t>режима пребывания в РФ вместе с паспортом (нотариально заверенной копией паспорта) и миграционной карты (или нотариально заверенной копией)</a:t>
          </a:r>
          <a:r>
            <a:rPr lang="ru-RU" sz="2800" b="0" i="0" kern="1200" dirty="0" smtClean="0"/>
            <a:t>.</a:t>
          </a:r>
          <a:endParaRPr lang="ru-RU" sz="2800" kern="1200" dirty="0"/>
        </a:p>
      </dsp:txBody>
      <dsp:txXfrm>
        <a:off x="78968" y="2728731"/>
        <a:ext cx="10766373" cy="145972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EB1856-60F2-4857-85CC-3A323237E48A}">
      <dsp:nvSpPr>
        <dsp:cNvPr id="0" name=""/>
        <dsp:cNvSpPr/>
      </dsp:nvSpPr>
      <dsp:spPr>
        <a:xfrm>
          <a:off x="0" y="4372625"/>
          <a:ext cx="11914909" cy="135928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dirty="0" smtClean="0"/>
            <a:t>!!!! санкции:    ШТРАФ И/ИЛИ ВЫДВОРЕНИЕ ИЗ РОССИИ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dirty="0" smtClean="0"/>
            <a:t> ЗАПРЕТ НА ВЪЕЗД ДО 3 ЛЕТ.</a:t>
          </a:r>
          <a:endParaRPr lang="ru-RU" sz="2800" b="1" kern="1200" dirty="0"/>
        </a:p>
      </dsp:txBody>
      <dsp:txXfrm>
        <a:off x="0" y="4372625"/>
        <a:ext cx="11914909" cy="1359286"/>
      </dsp:txXfrm>
    </dsp:sp>
    <dsp:sp modelId="{F3115C10-26BB-46BB-AA8B-BF46359414B0}">
      <dsp:nvSpPr>
        <dsp:cNvPr id="0" name=""/>
        <dsp:cNvSpPr/>
      </dsp:nvSpPr>
      <dsp:spPr>
        <a:xfrm rot="10800000">
          <a:off x="0" y="2302432"/>
          <a:ext cx="11914909" cy="2090582"/>
        </a:xfrm>
        <a:prstGeom prst="upArrowCallout">
          <a:avLst/>
        </a:prstGeom>
        <a:solidFill>
          <a:schemeClr val="accent5">
            <a:hueOff val="368749"/>
            <a:satOff val="4187"/>
            <a:lumOff val="37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/>
            <a:t>2. </a:t>
          </a:r>
          <a:r>
            <a:rPr lang="ru-RU" sz="2000" b="1" i="0" kern="1200" dirty="0" smtClean="0"/>
            <a:t>Затем - О</a:t>
          </a:r>
          <a:r>
            <a:rPr lang="ru-RU" sz="2000" b="1" i="0" u="sng" kern="1200" dirty="0" smtClean="0"/>
            <a:t>БЯЗАТЕЛЬНУЮ</a:t>
          </a:r>
          <a:r>
            <a:rPr lang="ru-RU" sz="2000" b="1" i="0" kern="1200" dirty="0" smtClean="0"/>
            <a:t> </a:t>
          </a:r>
          <a:r>
            <a:rPr lang="ru-RU" sz="2000" b="1" i="0" kern="1200" dirty="0" smtClean="0"/>
            <a:t>ДАКТИЛОСКОПИЧЕСКУЮ РЕГИСТРАЦИЮ И БИОМЕТРИЧЕСКОЕ </a:t>
          </a:r>
          <a:r>
            <a:rPr lang="ru-RU" sz="2000" b="1" i="0" kern="1200" dirty="0" smtClean="0"/>
            <a:t>ФОТОГРАФИРОВАНИЕ (в течение 90 дней после въезда в Россию)</a:t>
          </a:r>
          <a:endParaRPr lang="ru-RU" sz="2000" b="1" i="0" kern="1200" dirty="0" smtClean="0"/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(документ о медицинском освидетельствовании, паспорт, заверенный перевод паспорта, виза и ее копия, оригинал регистрации, миграционная карта и ее копия)</a:t>
          </a:r>
          <a:endParaRPr lang="ru-RU" sz="1800" b="1" kern="1200" dirty="0"/>
        </a:p>
      </dsp:txBody>
      <dsp:txXfrm rot="10800000">
        <a:off x="0" y="2302432"/>
        <a:ext cx="11914909" cy="1358397"/>
      </dsp:txXfrm>
    </dsp:sp>
    <dsp:sp modelId="{8FFF39AF-0F66-4BD6-937A-742398DD22CE}">
      <dsp:nvSpPr>
        <dsp:cNvPr id="0" name=""/>
        <dsp:cNvSpPr/>
      </dsp:nvSpPr>
      <dsp:spPr>
        <a:xfrm rot="10800000">
          <a:off x="0" y="1012193"/>
          <a:ext cx="11914909" cy="1310628"/>
        </a:xfrm>
        <a:prstGeom prst="upArrowCallout">
          <a:avLst/>
        </a:prstGeom>
        <a:solidFill>
          <a:schemeClr val="accent5">
            <a:hueOff val="737499"/>
            <a:satOff val="8374"/>
            <a:lumOff val="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1. МЕДИЦИНСКОЕ ОСВИДЕТЕЛЬСТВОВАНИЕ</a:t>
          </a:r>
          <a:r>
            <a:rPr lang="ru-RU" sz="1600" b="1" i="0" kern="1200" dirty="0" smtClean="0"/>
            <a:t> 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(паспорт, заверенный перевод паспорта, виза и ее копия, оригинал регистрации, миграционная карта и ее копия)</a:t>
          </a:r>
          <a:endParaRPr lang="ru-RU" sz="1800" b="1" kern="1200" dirty="0"/>
        </a:p>
      </dsp:txBody>
      <dsp:txXfrm rot="10800000">
        <a:off x="0" y="1012193"/>
        <a:ext cx="11914909" cy="851607"/>
      </dsp:txXfrm>
    </dsp:sp>
    <dsp:sp modelId="{E1AF2E57-7713-4D2E-AAC1-7A7E5EA6E702}">
      <dsp:nvSpPr>
        <dsp:cNvPr id="0" name=""/>
        <dsp:cNvSpPr/>
      </dsp:nvSpPr>
      <dsp:spPr>
        <a:xfrm rot="10800000">
          <a:off x="0" y="2009"/>
          <a:ext cx="11914909" cy="1030573"/>
        </a:xfrm>
        <a:prstGeom prst="upArrowCallou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/>
            <a:t>В ТЕЧЕНИЕ 30 ДНЕЙ ПОСЛЕ ПОСТАНОВКИ НА УЧЕТ пройти</a:t>
          </a:r>
          <a:endParaRPr lang="ru-RU" sz="2000" b="1" kern="1200" dirty="0"/>
        </a:p>
      </dsp:txBody>
      <dsp:txXfrm rot="10800000">
        <a:off x="0" y="2009"/>
        <a:ext cx="11914909" cy="6696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3E30C5-D219-4147-813D-E88FF78B6C96}">
      <dsp:nvSpPr>
        <dsp:cNvPr id="0" name=""/>
        <dsp:cNvSpPr/>
      </dsp:nvSpPr>
      <dsp:spPr>
        <a:xfrm>
          <a:off x="0" y="589"/>
          <a:ext cx="8596668" cy="151785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0" i="0" kern="1200" dirty="0" smtClean="0"/>
            <a:t>Однократная учебная виза по приглашению – 90 дней</a:t>
          </a:r>
          <a:endParaRPr lang="ru-RU" sz="3300" kern="1200" dirty="0"/>
        </a:p>
      </dsp:txBody>
      <dsp:txXfrm>
        <a:off x="74096" y="74685"/>
        <a:ext cx="8448476" cy="1369663"/>
      </dsp:txXfrm>
    </dsp:sp>
    <dsp:sp modelId="{7568D7E5-096D-40CA-B4DC-5F651D361F1E}">
      <dsp:nvSpPr>
        <dsp:cNvPr id="0" name=""/>
        <dsp:cNvSpPr/>
      </dsp:nvSpPr>
      <dsp:spPr>
        <a:xfrm>
          <a:off x="0" y="1613484"/>
          <a:ext cx="8596668" cy="1517855"/>
        </a:xfrm>
        <a:prstGeom prst="roundRect">
          <a:avLst/>
        </a:prstGeom>
        <a:solidFill>
          <a:schemeClr val="accent5">
            <a:hueOff val="553124"/>
            <a:satOff val="6280"/>
            <a:lumOff val="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0" kern="1200" dirty="0" smtClean="0"/>
            <a:t>Продлить</a:t>
          </a:r>
          <a:r>
            <a:rPr lang="ru-RU" sz="3300" b="0" i="0" kern="1200" dirty="0" smtClean="0"/>
            <a:t> не позднее, чем </a:t>
          </a:r>
          <a:r>
            <a:rPr lang="ru-RU" sz="3300" b="1" i="0" kern="1200" dirty="0" smtClean="0"/>
            <a:t>за 40 дней до окончания срока</a:t>
          </a:r>
          <a:endParaRPr lang="ru-RU" sz="3300" b="1" kern="1200" dirty="0"/>
        </a:p>
      </dsp:txBody>
      <dsp:txXfrm>
        <a:off x="74096" y="1687580"/>
        <a:ext cx="8448476" cy="1369663"/>
      </dsp:txXfrm>
    </dsp:sp>
    <dsp:sp modelId="{0752B27E-BBD6-498C-895C-175A7B80E8E0}">
      <dsp:nvSpPr>
        <dsp:cNvPr id="0" name=""/>
        <dsp:cNvSpPr/>
      </dsp:nvSpPr>
      <dsp:spPr>
        <a:xfrm>
          <a:off x="0" y="3226380"/>
          <a:ext cx="8596668" cy="1517855"/>
        </a:xfrm>
        <a:prstGeom prst="round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0" kern="1200" dirty="0" smtClean="0"/>
            <a:t>Срок новой визы - не более 1 года</a:t>
          </a:r>
          <a:r>
            <a:rPr lang="ru-RU" sz="3300" b="0" i="0" kern="1200" dirty="0" smtClean="0"/>
            <a:t>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0" i="0" kern="1200" dirty="0" smtClean="0"/>
            <a:t>(для каждой последующей визы)</a:t>
          </a:r>
          <a:endParaRPr lang="ru-RU" sz="3300" kern="1200" dirty="0"/>
        </a:p>
      </dsp:txBody>
      <dsp:txXfrm>
        <a:off x="74096" y="3300476"/>
        <a:ext cx="8448476" cy="136966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8BE1C5-FC87-4DD4-BC49-8483291284B2}">
      <dsp:nvSpPr>
        <dsp:cNvPr id="0" name=""/>
        <dsp:cNvSpPr/>
      </dsp:nvSpPr>
      <dsp:spPr>
        <a:xfrm rot="5400000">
          <a:off x="-557549" y="1046468"/>
          <a:ext cx="3716994" cy="260189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 rot="-5400000">
        <a:off x="0" y="1789867"/>
        <a:ext cx="2601896" cy="1115098"/>
      </dsp:txXfrm>
    </dsp:sp>
    <dsp:sp modelId="{7FEE7045-035E-4066-8F79-9DA932DA225A}">
      <dsp:nvSpPr>
        <dsp:cNvPr id="0" name=""/>
        <dsp:cNvSpPr/>
      </dsp:nvSpPr>
      <dsp:spPr>
        <a:xfrm rot="5400000">
          <a:off x="4478527" y="-1872684"/>
          <a:ext cx="3385992" cy="71392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b="1" i="0" kern="1200" dirty="0" smtClean="0"/>
            <a:t>- паспорт</a:t>
          </a:r>
          <a:r>
            <a:rPr lang="ru-RU" sz="2600" b="0" i="0" kern="1200" dirty="0" smtClean="0"/>
            <a:t> и копия всех его заполненных страниц</a:t>
          </a:r>
          <a:endParaRPr lang="ru-RU" sz="2600" kern="1200" dirty="0"/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b="0" i="0" kern="1200" dirty="0" smtClean="0"/>
            <a:t>- копия </a:t>
          </a:r>
          <a:r>
            <a:rPr lang="ru-RU" sz="2600" b="1" i="0" kern="1200" dirty="0" smtClean="0"/>
            <a:t>миграционной карты и временной регистрации</a:t>
          </a:r>
          <a:r>
            <a:rPr lang="ru-RU" sz="2600" b="0" i="0" kern="1200" dirty="0" smtClean="0"/>
            <a:t> </a:t>
          </a:r>
          <a:endParaRPr lang="ru-RU" sz="2600" kern="1200" dirty="0"/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b="0" i="0" kern="1200" dirty="0" smtClean="0"/>
            <a:t>- копия </a:t>
          </a:r>
          <a:r>
            <a:rPr lang="ru-RU" sz="2600" b="1" i="0" kern="1200" dirty="0" smtClean="0"/>
            <a:t>договора </a:t>
          </a:r>
          <a:r>
            <a:rPr lang="ru-RU" sz="2600" b="0" i="0" kern="1200" dirty="0" smtClean="0"/>
            <a:t>на обучение</a:t>
          </a:r>
          <a:endParaRPr lang="ru-RU" sz="2600" kern="1200" dirty="0"/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b="0" i="0" kern="1200" dirty="0" smtClean="0"/>
            <a:t>- 1 </a:t>
          </a:r>
          <a:r>
            <a:rPr lang="ru-RU" sz="2600" b="1" i="0" kern="1200" dirty="0" smtClean="0"/>
            <a:t>фотографию</a:t>
          </a:r>
          <a:r>
            <a:rPr lang="ru-RU" sz="2600" b="0" i="0" kern="1200" dirty="0" smtClean="0"/>
            <a:t> размером 3x4 см</a:t>
          </a:r>
          <a:endParaRPr lang="ru-RU" sz="2600" kern="1200" dirty="0"/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b="0" i="0" kern="1200" dirty="0" smtClean="0"/>
            <a:t>- </a:t>
          </a:r>
          <a:r>
            <a:rPr lang="ru-RU" sz="2600" b="1" i="0" kern="1200" dirty="0" smtClean="0"/>
            <a:t>квитанция</a:t>
          </a:r>
          <a:r>
            <a:rPr lang="ru-RU" sz="2600" b="0" i="0" kern="1200" dirty="0" smtClean="0"/>
            <a:t> об уплате государственной пошлины</a:t>
          </a:r>
          <a:endParaRPr lang="ru-RU" sz="2600" kern="1200" dirty="0"/>
        </a:p>
      </dsp:txBody>
      <dsp:txXfrm rot="-5400000">
        <a:off x="2601897" y="169237"/>
        <a:ext cx="6973963" cy="305541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E8D123-96AD-4439-9DE2-E2E0FA844D47}">
      <dsp:nvSpPr>
        <dsp:cNvPr id="0" name=""/>
        <dsp:cNvSpPr/>
      </dsp:nvSpPr>
      <dsp:spPr>
        <a:xfrm>
          <a:off x="0" y="0"/>
          <a:ext cx="8700654" cy="119563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/>
            <a:t>Обязательно ! оплатить Полис добровольного медицинского страхования </a:t>
          </a:r>
          <a:r>
            <a:rPr lang="ru-RU" sz="2700" kern="1200" dirty="0" smtClean="0"/>
            <a:t>(ДМС)</a:t>
          </a:r>
          <a:endParaRPr lang="ru-RU" sz="2700" kern="1200" dirty="0"/>
        </a:p>
      </dsp:txBody>
      <dsp:txXfrm>
        <a:off x="35019" y="35019"/>
        <a:ext cx="7309439" cy="1125596"/>
      </dsp:txXfrm>
    </dsp:sp>
    <dsp:sp modelId="{8A03F062-7FCE-42AF-A0C8-016951F8A7B5}">
      <dsp:nvSpPr>
        <dsp:cNvPr id="0" name=""/>
        <dsp:cNvSpPr/>
      </dsp:nvSpPr>
      <dsp:spPr>
        <a:xfrm>
          <a:off x="728679" y="1413023"/>
          <a:ext cx="8700654" cy="1195634"/>
        </a:xfrm>
        <a:prstGeom prst="roundRect">
          <a:avLst>
            <a:gd name="adj" fmla="val 10000"/>
          </a:avLst>
        </a:prstGeom>
        <a:solidFill>
          <a:schemeClr val="accent5">
            <a:hueOff val="368749"/>
            <a:satOff val="4187"/>
            <a:lumOff val="37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/>
            <a:t>Предоставить в Университет</a:t>
          </a:r>
          <a:r>
            <a:rPr lang="ru-RU" sz="2700" kern="1200" dirty="0" smtClean="0"/>
            <a:t> копию полиса</a:t>
          </a:r>
          <a:endParaRPr lang="ru-RU" sz="2700" kern="1200" dirty="0"/>
        </a:p>
      </dsp:txBody>
      <dsp:txXfrm>
        <a:off x="763698" y="1448042"/>
        <a:ext cx="7124773" cy="1125596"/>
      </dsp:txXfrm>
    </dsp:sp>
    <dsp:sp modelId="{89CFF302-4AF7-4227-BE1F-2CECDB1DF1CD}">
      <dsp:nvSpPr>
        <dsp:cNvPr id="0" name=""/>
        <dsp:cNvSpPr/>
      </dsp:nvSpPr>
      <dsp:spPr>
        <a:xfrm>
          <a:off x="1446483" y="2826046"/>
          <a:ext cx="8700654" cy="1195634"/>
        </a:xfrm>
        <a:prstGeom prst="roundRect">
          <a:avLst>
            <a:gd name="adj" fmla="val 10000"/>
          </a:avLst>
        </a:prstGeom>
        <a:solidFill>
          <a:schemeClr val="accent5">
            <a:hueOff val="737499"/>
            <a:satOff val="8374"/>
            <a:lumOff val="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smtClean="0"/>
            <a:t>Срок действия</a:t>
          </a:r>
          <a:r>
            <a:rPr lang="ru-RU" sz="2700" kern="1200" smtClean="0"/>
            <a:t> ДМС - </a:t>
          </a:r>
          <a:r>
            <a:rPr lang="ru-RU" sz="2700" b="1" kern="1200" smtClean="0"/>
            <a:t>1 учебный год</a:t>
          </a:r>
          <a:r>
            <a:rPr lang="ru-RU" sz="2700" kern="1200" smtClean="0"/>
            <a:t>. </a:t>
          </a:r>
          <a:endParaRPr lang="ru-RU" sz="2700" kern="1200"/>
        </a:p>
      </dsp:txBody>
      <dsp:txXfrm>
        <a:off x="1481502" y="2861065"/>
        <a:ext cx="7135649" cy="1125596"/>
      </dsp:txXfrm>
    </dsp:sp>
    <dsp:sp modelId="{64B1B710-E5F1-470C-B8AD-B8B1C483E094}">
      <dsp:nvSpPr>
        <dsp:cNvPr id="0" name=""/>
        <dsp:cNvSpPr/>
      </dsp:nvSpPr>
      <dsp:spPr>
        <a:xfrm>
          <a:off x="2175163" y="4239069"/>
          <a:ext cx="8700654" cy="1195634"/>
        </a:xfrm>
        <a:prstGeom prst="roundRect">
          <a:avLst>
            <a:gd name="adj" fmla="val 10000"/>
          </a:avLst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/>
            <a:t>Покупать новый страховой полис после окончания срока действия</a:t>
          </a:r>
          <a:r>
            <a:rPr lang="ru-RU" sz="2700" kern="1200" dirty="0" smtClean="0"/>
            <a:t> </a:t>
          </a:r>
          <a:endParaRPr lang="ru-RU" sz="2700" kern="1200" dirty="0"/>
        </a:p>
      </dsp:txBody>
      <dsp:txXfrm>
        <a:off x="2210182" y="4274088"/>
        <a:ext cx="7124773" cy="1125596"/>
      </dsp:txXfrm>
    </dsp:sp>
    <dsp:sp modelId="{3BCF331F-6757-443C-BC28-3F8D40277A48}">
      <dsp:nvSpPr>
        <dsp:cNvPr id="0" name=""/>
        <dsp:cNvSpPr/>
      </dsp:nvSpPr>
      <dsp:spPr>
        <a:xfrm>
          <a:off x="7923491" y="915747"/>
          <a:ext cx="777162" cy="777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/>
        </a:p>
      </dsp:txBody>
      <dsp:txXfrm>
        <a:off x="8098352" y="915747"/>
        <a:ext cx="427440" cy="584814"/>
      </dsp:txXfrm>
    </dsp:sp>
    <dsp:sp modelId="{C9C90F5A-B515-44CD-B870-0C1C05CF8C90}">
      <dsp:nvSpPr>
        <dsp:cNvPr id="0" name=""/>
        <dsp:cNvSpPr/>
      </dsp:nvSpPr>
      <dsp:spPr>
        <a:xfrm>
          <a:off x="8652171" y="2328770"/>
          <a:ext cx="777162" cy="777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498070"/>
            <a:satOff val="23416"/>
            <a:lumOff val="193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/>
        </a:p>
      </dsp:txBody>
      <dsp:txXfrm>
        <a:off x="8827032" y="2328770"/>
        <a:ext cx="427440" cy="584814"/>
      </dsp:txXfrm>
    </dsp:sp>
    <dsp:sp modelId="{53FB66DB-D60D-4E7B-AF87-5DDC8504DCBE}">
      <dsp:nvSpPr>
        <dsp:cNvPr id="0" name=""/>
        <dsp:cNvSpPr/>
      </dsp:nvSpPr>
      <dsp:spPr>
        <a:xfrm>
          <a:off x="9369975" y="3741793"/>
          <a:ext cx="777162" cy="77716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996140"/>
            <a:satOff val="46832"/>
            <a:lumOff val="38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/>
        </a:p>
      </dsp:txBody>
      <dsp:txXfrm>
        <a:off x="9544836" y="3741793"/>
        <a:ext cx="427440" cy="584814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50DE48-0C56-4FC4-86D4-75661FC6F300}">
      <dsp:nvSpPr>
        <dsp:cNvPr id="0" name=""/>
        <dsp:cNvSpPr/>
      </dsp:nvSpPr>
      <dsp:spPr>
        <a:xfrm>
          <a:off x="0" y="64036"/>
          <a:ext cx="10904561" cy="113029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0" kern="1200" dirty="0" smtClean="0"/>
            <a:t>оказание скорой помощи, экстренной госпитализации</a:t>
          </a:r>
          <a:endParaRPr lang="ru-RU" sz="2600" kern="1200" dirty="0"/>
        </a:p>
      </dsp:txBody>
      <dsp:txXfrm>
        <a:off x="55176" y="119212"/>
        <a:ext cx="10794209" cy="1019941"/>
      </dsp:txXfrm>
    </dsp:sp>
    <dsp:sp modelId="{25822A77-B77B-4765-AB6B-4A554470DB80}">
      <dsp:nvSpPr>
        <dsp:cNvPr id="0" name=""/>
        <dsp:cNvSpPr/>
      </dsp:nvSpPr>
      <dsp:spPr>
        <a:xfrm>
          <a:off x="0" y="1269209"/>
          <a:ext cx="10904561" cy="1130293"/>
        </a:xfrm>
        <a:prstGeom prst="roundRect">
          <a:avLst/>
        </a:prstGeom>
        <a:solidFill>
          <a:schemeClr val="accent5">
            <a:hueOff val="368749"/>
            <a:satOff val="4187"/>
            <a:lumOff val="37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0" kern="1200" dirty="0" smtClean="0"/>
            <a:t>репатриацию до порога</a:t>
          </a:r>
          <a:endParaRPr lang="ru-RU" sz="2600" kern="1200" dirty="0"/>
        </a:p>
      </dsp:txBody>
      <dsp:txXfrm>
        <a:off x="55176" y="1324385"/>
        <a:ext cx="10794209" cy="1019941"/>
      </dsp:txXfrm>
    </dsp:sp>
    <dsp:sp modelId="{3C8818DB-2A03-4BDE-8B6E-50C6CE6A81E4}">
      <dsp:nvSpPr>
        <dsp:cNvPr id="0" name=""/>
        <dsp:cNvSpPr/>
      </dsp:nvSpPr>
      <dsp:spPr>
        <a:xfrm>
          <a:off x="0" y="2474382"/>
          <a:ext cx="10904561" cy="1130293"/>
        </a:xfrm>
        <a:prstGeom prst="roundRect">
          <a:avLst/>
        </a:prstGeom>
        <a:solidFill>
          <a:schemeClr val="accent5">
            <a:hueOff val="737499"/>
            <a:satOff val="8374"/>
            <a:lumOff val="75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600" b="1" i="0" kern="1200" dirty="0" smtClean="0"/>
            <a:t>прохождение медицинских осмотров в соответствии с законодательством РФ</a:t>
          </a:r>
          <a:endParaRPr lang="ru-RU" sz="2600" kern="1200" dirty="0"/>
        </a:p>
      </dsp:txBody>
      <dsp:txXfrm>
        <a:off x="55176" y="2529558"/>
        <a:ext cx="10794209" cy="1019941"/>
      </dsp:txXfrm>
    </dsp:sp>
    <dsp:sp modelId="{AF96C38D-8096-4E16-BBBB-44BC6207CBA7}">
      <dsp:nvSpPr>
        <dsp:cNvPr id="0" name=""/>
        <dsp:cNvSpPr/>
      </dsp:nvSpPr>
      <dsp:spPr>
        <a:xfrm>
          <a:off x="0" y="3679556"/>
          <a:ext cx="10904561" cy="1130293"/>
        </a:xfrm>
        <a:prstGeom prst="round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i="0" kern="1200" dirty="0" smtClean="0"/>
            <a:t>прохождение профилактических медицинских осмотров в связи с занятиями физической культурой и спортом.</a:t>
          </a:r>
          <a:endParaRPr lang="ru-RU" sz="2600" kern="1200" dirty="0"/>
        </a:p>
      </dsp:txBody>
      <dsp:txXfrm>
        <a:off x="55176" y="3734732"/>
        <a:ext cx="10794209" cy="101994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2A1660-6DCB-406B-8291-D687D4B62E33}">
      <dsp:nvSpPr>
        <dsp:cNvPr id="0" name=""/>
        <dsp:cNvSpPr/>
      </dsp:nvSpPr>
      <dsp:spPr>
        <a:xfrm>
          <a:off x="0" y="2123"/>
          <a:ext cx="9531191" cy="149391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/>
            <a:t>Иностранные граждане,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/>
            <a:t>отчисленные или завершившие обучение (выпускники),</a:t>
          </a:r>
          <a:r>
            <a:rPr lang="ru-RU" sz="2900" b="1" i="0" kern="1200" dirty="0" smtClean="0"/>
            <a:t> </a:t>
          </a:r>
        </a:p>
      </dsp:txBody>
      <dsp:txXfrm>
        <a:off x="72927" y="75050"/>
        <a:ext cx="9385337" cy="1348062"/>
      </dsp:txXfrm>
    </dsp:sp>
    <dsp:sp modelId="{94C41553-9315-4F19-B54F-2686BCCA5C36}">
      <dsp:nvSpPr>
        <dsp:cNvPr id="0" name=""/>
        <dsp:cNvSpPr/>
      </dsp:nvSpPr>
      <dsp:spPr>
        <a:xfrm>
          <a:off x="0" y="1509624"/>
          <a:ext cx="9531191" cy="1493916"/>
        </a:xfrm>
        <a:prstGeom prst="roundRect">
          <a:avLst/>
        </a:prstGeom>
        <a:solidFill>
          <a:schemeClr val="accent5">
            <a:hueOff val="553124"/>
            <a:satOff val="6280"/>
            <a:lumOff val="5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 smtClean="0"/>
            <a:t>ОБЯЗАНЫ ВЫЕХАТЬ ИЗ РФ В ТЕЧЕНИЕ </a:t>
          </a:r>
          <a:r>
            <a:rPr lang="ru-RU" sz="3000" b="1" i="0" u="sng" kern="1200" dirty="0" smtClean="0"/>
            <a:t>3 ДНЕЙ</a:t>
          </a:r>
          <a:r>
            <a:rPr lang="ru-RU" sz="3000" b="1" i="0" kern="1200" dirty="0" smtClean="0"/>
            <a:t> С ДАТЫ ИЗДАНИЯ ПРИКАЗА ОБ ОТЧИСЛЕНИИ</a:t>
          </a:r>
          <a:endParaRPr lang="ru-RU" sz="3000" kern="1200" dirty="0"/>
        </a:p>
      </dsp:txBody>
      <dsp:txXfrm>
        <a:off x="72927" y="1582551"/>
        <a:ext cx="9385337" cy="1348062"/>
      </dsp:txXfrm>
    </dsp:sp>
    <dsp:sp modelId="{2F397919-FF51-4BA9-B016-4BEEAF7FF0A3}">
      <dsp:nvSpPr>
        <dsp:cNvPr id="0" name=""/>
        <dsp:cNvSpPr/>
      </dsp:nvSpPr>
      <dsp:spPr>
        <a:xfrm>
          <a:off x="0" y="3017125"/>
          <a:ext cx="9531191" cy="1493916"/>
        </a:xfrm>
        <a:prstGeom prst="round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dirty="0" smtClean="0"/>
            <a:t>Иностранный гражданин, не исполнивший обязанность по выезду с территории Российской Федерации,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 smtClean="0"/>
            <a:t>ПОДЛЕЖИТ ДЕПОРТАЦИИ.</a:t>
          </a:r>
          <a:endParaRPr lang="ru-RU" sz="3000" kern="1200" dirty="0"/>
        </a:p>
      </dsp:txBody>
      <dsp:txXfrm>
        <a:off x="72927" y="3090052"/>
        <a:ext cx="9385337" cy="134806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C2A38-E644-479A-B326-9B033818EF72}">
      <dsp:nvSpPr>
        <dsp:cNvPr id="0" name=""/>
        <dsp:cNvSpPr/>
      </dsp:nvSpPr>
      <dsp:spPr>
        <a:xfrm>
          <a:off x="0" y="332528"/>
          <a:ext cx="10994409" cy="17568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0" kern="1200" dirty="0" smtClean="0"/>
            <a:t>ВЫЕХАТЬ ДО ОКОНЧАНИЯ СРОКА ДЕЙСТВИЯ ВИЗЫ!!!</a:t>
          </a:r>
          <a:endParaRPr lang="ru-RU" sz="3800" kern="1200" dirty="0"/>
        </a:p>
      </dsp:txBody>
      <dsp:txXfrm>
        <a:off x="85761" y="418289"/>
        <a:ext cx="10822887" cy="1585298"/>
      </dsp:txXfrm>
    </dsp:sp>
    <dsp:sp modelId="{BAA253B9-47F6-4C37-A6A9-59C4B14EDE23}">
      <dsp:nvSpPr>
        <dsp:cNvPr id="0" name=""/>
        <dsp:cNvSpPr/>
      </dsp:nvSpPr>
      <dsp:spPr>
        <a:xfrm>
          <a:off x="0" y="2198789"/>
          <a:ext cx="10994409" cy="2125743"/>
        </a:xfrm>
        <a:prstGeom prst="roundRect">
          <a:avLst/>
        </a:prstGeom>
        <a:solidFill>
          <a:schemeClr val="accent5">
            <a:hueOff val="1106248"/>
            <a:satOff val="12561"/>
            <a:lumOff val="113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0" kern="1200" dirty="0" smtClean="0"/>
            <a:t>Иностранный гражданин, не исполнивший обязанность по выезду с территории Российской Федерации, ПОДЛЕЖИТ ДЕПОРТАЦИИ.</a:t>
          </a:r>
          <a:endParaRPr lang="ru-RU" sz="3800" kern="1200" dirty="0"/>
        </a:p>
      </dsp:txBody>
      <dsp:txXfrm>
        <a:off x="103770" y="2302559"/>
        <a:ext cx="10786869" cy="1918203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49028-BF9F-42BE-B069-D8B52761EDF7}">
      <dsp:nvSpPr>
        <dsp:cNvPr id="0" name=""/>
        <dsp:cNvSpPr/>
      </dsp:nvSpPr>
      <dsp:spPr>
        <a:xfrm>
          <a:off x="0" y="677382"/>
          <a:ext cx="10469095" cy="1224112"/>
        </a:xfrm>
        <a:prstGeom prst="roundRect">
          <a:avLst/>
        </a:prstGeom>
        <a:solidFill>
          <a:srgbClr val="EB28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dirty="0" err="1" smtClean="0"/>
            <a:t>Отедл</a:t>
          </a:r>
          <a:r>
            <a:rPr lang="ru-RU" sz="2200" b="1" i="0" kern="1200" dirty="0" smtClean="0"/>
            <a:t> международных отношений Смоленского государственного университета спорта желает вам успешной учебы и интересной студенческой жизни!</a:t>
          </a:r>
          <a:endParaRPr lang="ru-RU" sz="2200" b="1" kern="1200" dirty="0"/>
        </a:p>
      </dsp:txBody>
      <dsp:txXfrm>
        <a:off x="59756" y="737138"/>
        <a:ext cx="10349583" cy="1104600"/>
      </dsp:txXfrm>
    </dsp:sp>
    <dsp:sp modelId="{38C1DCFA-D3A6-41E2-93F9-10E68A82C2A2}">
      <dsp:nvSpPr>
        <dsp:cNvPr id="0" name=""/>
        <dsp:cNvSpPr/>
      </dsp:nvSpPr>
      <dsp:spPr>
        <a:xfrm>
          <a:off x="0" y="1990775"/>
          <a:ext cx="10469095" cy="1224112"/>
        </a:xfrm>
        <a:prstGeom prst="roundRect">
          <a:avLst/>
        </a:prstGeom>
        <a:solidFill>
          <a:srgbClr val="EB28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0" kern="1200" dirty="0" smtClean="0"/>
            <a:t>Мы готовы помочь вам быстрее адаптироваться в нашей стране для прохождения учебы в нашем университете!</a:t>
          </a:r>
          <a:endParaRPr lang="ru-RU" sz="3100" b="1" kern="1200" dirty="0"/>
        </a:p>
      </dsp:txBody>
      <dsp:txXfrm>
        <a:off x="59756" y="2050531"/>
        <a:ext cx="10349583" cy="1104600"/>
      </dsp:txXfrm>
    </dsp:sp>
    <dsp:sp modelId="{2E2C5432-E1C7-4264-B80D-281291E840E3}">
      <dsp:nvSpPr>
        <dsp:cNvPr id="0" name=""/>
        <dsp:cNvSpPr/>
      </dsp:nvSpPr>
      <dsp:spPr>
        <a:xfrm>
          <a:off x="0" y="3304167"/>
          <a:ext cx="10469095" cy="1224112"/>
        </a:xfrm>
        <a:prstGeom prst="roundRect">
          <a:avLst/>
        </a:prstGeom>
        <a:solidFill>
          <a:srgbClr val="EB28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dirty="0" smtClean="0"/>
            <a:t>Вы можете обращаться к нам по вопросам, связанным с размещением в общежитии, визовым сопровождением, постановкой на миграционный учет!</a:t>
          </a:r>
          <a:endParaRPr lang="ru-RU" sz="2200" b="1" kern="1200" dirty="0"/>
        </a:p>
      </dsp:txBody>
      <dsp:txXfrm>
        <a:off x="59756" y="3363923"/>
        <a:ext cx="10349583" cy="1104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56DE-9BAD-4ECD-8035-6F008565DB6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69E7-10A9-45C4-9A8D-01D1587A6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760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56DE-9BAD-4ECD-8035-6F008565DB6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69E7-10A9-45C4-9A8D-01D1587A6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56DE-9BAD-4ECD-8035-6F008565DB6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69E7-10A9-45C4-9A8D-01D1587A6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120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56DE-9BAD-4ECD-8035-6F008565DB6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69E7-10A9-45C4-9A8D-01D1587A6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658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56DE-9BAD-4ECD-8035-6F008565DB6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69E7-10A9-45C4-9A8D-01D1587A6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68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56DE-9BAD-4ECD-8035-6F008565DB6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69E7-10A9-45C4-9A8D-01D1587A6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9042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56DE-9BAD-4ECD-8035-6F008565DB6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69E7-10A9-45C4-9A8D-01D1587A6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78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56DE-9BAD-4ECD-8035-6F008565DB6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69E7-10A9-45C4-9A8D-01D1587A6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705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56DE-9BAD-4ECD-8035-6F008565DB6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69E7-10A9-45C4-9A8D-01D1587A6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3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56DE-9BAD-4ECD-8035-6F008565DB6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69E7-10A9-45C4-9A8D-01D1587A6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68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56DE-9BAD-4ECD-8035-6F008565DB6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E69E7-10A9-45C4-9A8D-01D1587A6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02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C56DE-9BAD-4ECD-8035-6F008565DB6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E69E7-10A9-45C4-9A8D-01D1587A6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50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image" Target="../media/image4.png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image" Target="../media/image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3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13" Type="http://schemas.openxmlformats.org/officeDocument/2006/relationships/image" Target="../media/image4.png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12" Type="http://schemas.openxmlformats.org/officeDocument/2006/relationships/image" Target="../media/image3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3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4.xml"/><Relationship Id="rId7" Type="http://schemas.openxmlformats.org/officeDocument/2006/relationships/image" Target="../media/image3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5.xml"/><Relationship Id="rId7" Type="http://schemas.openxmlformats.org/officeDocument/2006/relationships/image" Target="../media/image3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6.xml"/><Relationship Id="rId7" Type="http://schemas.openxmlformats.org/officeDocument/2006/relationships/image" Target="../media/image3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7.xml"/><Relationship Id="rId7" Type="http://schemas.openxmlformats.org/officeDocument/2006/relationships/image" Target="../media/image3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8.xml"/><Relationship Id="rId7" Type="http://schemas.openxmlformats.org/officeDocument/2006/relationships/image" Target="../media/image3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9.xml"/><Relationship Id="rId7" Type="http://schemas.openxmlformats.org/officeDocument/2006/relationships/image" Target="../media/image3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0.xml"/><Relationship Id="rId7" Type="http://schemas.openxmlformats.org/officeDocument/2006/relationships/image" Target="../media/image3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1.xml"/><Relationship Id="rId7" Type="http://schemas.openxmlformats.org/officeDocument/2006/relationships/image" Target="../media/image3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2.xml"/><Relationship Id="rId7" Type="http://schemas.openxmlformats.org/officeDocument/2006/relationships/image" Target="../media/image3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Relationship Id="rId9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84136" y="752400"/>
            <a:ext cx="11307864" cy="2945632"/>
          </a:xfrm>
        </p:spPr>
        <p:txBody>
          <a:bodyPr>
            <a:normAutofit fontScale="90000"/>
          </a:bodyPr>
          <a:lstStyle/>
          <a:p>
            <a:r>
              <a:rPr lang="en-GB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6700" b="1" i="1" spc="400" dirty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>ПАМЯТКА</a:t>
            </a:r>
            <a:r>
              <a:rPr lang="ru-RU" sz="6700" b="1" i="1" spc="-150" dirty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> </a:t>
            </a:r>
            <a:r>
              <a:rPr lang="en-GB" sz="6700" b="1" i="1" spc="-150" dirty="0" smtClean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/>
            </a:r>
            <a:br>
              <a:rPr lang="en-GB" sz="6700" b="1" i="1" spc="-150" dirty="0" smtClean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</a:br>
            <a:r>
              <a:rPr lang="ru-RU" sz="6700" b="1" i="1" spc="-150" dirty="0" smtClean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>иностранным студентам</a:t>
            </a:r>
            <a:r>
              <a:rPr lang="en-GB" sz="6700" b="1" i="1" spc="-150" dirty="0" smtClean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/>
            </a:r>
            <a:br>
              <a:rPr lang="en-GB" sz="6700" b="1" i="1" spc="-150" dirty="0" smtClean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</a:br>
            <a:r>
              <a:rPr lang="ru-RU" sz="3100" spc="-100" dirty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/>
            </a:r>
            <a:br>
              <a:rPr lang="ru-RU" sz="3100" spc="-100" dirty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</a:br>
            <a:endParaRPr lang="ru-RU" sz="3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8731B7EF-3581-1967-941C-94612D2B089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74483" y="5542026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spc="-100" dirty="0" smtClean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202</a:t>
            </a:r>
            <a:r>
              <a:rPr lang="ru-RU" sz="1800" spc="-100" dirty="0" smtClean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6-27</a:t>
            </a:r>
            <a:r>
              <a:rPr lang="en-US" sz="1800" spc="-100" dirty="0" smtClean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  </a:t>
            </a:r>
            <a:r>
              <a:rPr lang="ru-RU" sz="1800" spc="-100" dirty="0" smtClean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 </a:t>
            </a:r>
            <a:r>
              <a:rPr lang="ru-RU" sz="1800" spc="-100" dirty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СГУС   Смоленск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31" y="752400"/>
            <a:ext cx="7078069" cy="63586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EC8BDD-402F-3860-99E4-B57F5F5B13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91" y="4834393"/>
            <a:ext cx="987022" cy="1468783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2FA8BEF7-346A-D451-4787-264F74B24284}"/>
              </a:ext>
            </a:extLst>
          </p:cNvPr>
          <p:cNvSpPr txBox="1">
            <a:spLocks/>
          </p:cNvSpPr>
          <p:nvPr/>
        </p:nvSpPr>
        <p:spPr>
          <a:xfrm>
            <a:off x="884136" y="3634133"/>
            <a:ext cx="5536759" cy="12641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spc="-100" dirty="0" smtClean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Смоленский государственный университет</a:t>
            </a:r>
          </a:p>
          <a:p>
            <a:pPr algn="l"/>
            <a:r>
              <a:rPr lang="ru-RU" sz="2800" spc="-100" dirty="0" smtClean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 спорта</a:t>
            </a:r>
            <a:endParaRPr lang="ru-RU" sz="2800" spc="-100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4341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31" y="499321"/>
            <a:ext cx="7078069" cy="63586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09349"/>
            <a:ext cx="10636660" cy="128743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Правовое положение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иностранных граждан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GB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Федерации: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733265"/>
            <a:ext cx="11610109" cy="484495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</a:t>
            </a:r>
            <a:r>
              <a:rPr lang="ru-RU" sz="2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порядке выезда из </a:t>
            </a:r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 </a:t>
            </a:r>
            <a:r>
              <a:rPr lang="ru-RU" sz="2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въезда в </a:t>
            </a:r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РФ» (от </a:t>
            </a:r>
            <a:r>
              <a:rPr lang="ru-RU" sz="2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15.08.1996 № </a:t>
            </a:r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114-ФЗ)</a:t>
            </a:r>
          </a:p>
          <a:p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«О </a:t>
            </a:r>
            <a:r>
              <a:rPr lang="ru-RU" sz="2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правовом положении иностранных граждан в РФ» (от 25.07.2002 № </a:t>
            </a:r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115-ФЗ) </a:t>
            </a:r>
          </a:p>
          <a:p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</a:t>
            </a:r>
            <a:r>
              <a:rPr lang="ru-RU" sz="2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миграционном учете иностранных граждан и лиц без гражданства в РФ» (от 18.07.2006 № </a:t>
            </a:r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109-ФЗ)</a:t>
            </a:r>
          </a:p>
          <a:p>
            <a:r>
              <a:rPr lang="ru-RU" sz="2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порядке осуществления миграционного учета иностранных граждан и лиц без гражданства в Российской Федерации</a:t>
            </a:r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(Постановление Правительства РФ </a:t>
            </a:r>
            <a:r>
              <a:rPr lang="ru-RU" sz="2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15.01.2007 № </a:t>
            </a:r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9)</a:t>
            </a:r>
          </a:p>
          <a:p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утверждении Положения об установлении формы виз, порядка и условий ее оформления и выдачи, продления срока ее действия, восстановления ее в случае утраты, а также порядка аннулирования визы» (Постановление Правительства </a:t>
            </a:r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 </a:t>
            </a:r>
            <a:r>
              <a:rPr lang="ru-RU" sz="2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09.06.2003 № </a:t>
            </a:r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335)</a:t>
            </a:r>
          </a:p>
          <a:p>
            <a:r>
              <a:rPr lang="ru-RU" sz="2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Иные документы.</a:t>
            </a:r>
            <a:endParaRPr lang="ru-RU" sz="2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83235" cy="9144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4B67E5F-4E03-97A8-3248-39BBA9B55E45}"/>
              </a:ext>
            </a:extLst>
          </p:cNvPr>
          <p:cNvSpPr/>
          <p:nvPr/>
        </p:nvSpPr>
        <p:spPr>
          <a:xfrm>
            <a:off x="5383034" y="0"/>
            <a:ext cx="1425936" cy="91120"/>
          </a:xfrm>
          <a:prstGeom prst="rect">
            <a:avLst/>
          </a:prstGeom>
          <a:solidFill>
            <a:srgbClr val="FFD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D0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68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742" y="999168"/>
            <a:ext cx="7078069" cy="63586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9710" y="344818"/>
            <a:ext cx="10487144" cy="1191904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ПОЛУЧЕНИЯ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ПРИГЛАШЕНИЯ НА ВЪЕЗД В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 ДЛЯ ОБУЧЕНИЯ В СМОЛЕНСКОМ ГОСУДАРСТВЕННОМ УНИВЕРСИТЕТЕ СПОРТА</a:t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</a:rPr>
              <a:t>направить </a:t>
            </a:r>
            <a:r>
              <a:rPr lang="ru-RU" sz="2400" b="1" dirty="0">
                <a:solidFill>
                  <a:schemeClr val="bg1"/>
                </a:solidFill>
              </a:rPr>
              <a:t>по электронной почте </a:t>
            </a:r>
            <a:r>
              <a:rPr lang="en-GB" sz="2400" b="1" dirty="0" err="1">
                <a:solidFill>
                  <a:schemeClr val="bg1"/>
                </a:solidFill>
              </a:rPr>
              <a:t>intrel</a:t>
            </a:r>
            <a:r>
              <a:rPr lang="ru-RU" sz="2400" b="1" dirty="0">
                <a:solidFill>
                  <a:schemeClr val="bg1"/>
                </a:solidFill>
              </a:rPr>
              <a:t>@</a:t>
            </a:r>
            <a:r>
              <a:rPr lang="en-GB" sz="2400" b="1" dirty="0" err="1">
                <a:solidFill>
                  <a:schemeClr val="bg1"/>
                </a:solidFill>
              </a:rPr>
              <a:t>sgus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  <a:r>
              <a:rPr lang="ru-RU" sz="2400" b="1" dirty="0" err="1" smtClean="0">
                <a:solidFill>
                  <a:schemeClr val="bg1"/>
                </a:solidFill>
              </a:rPr>
              <a:t>ru</a:t>
            </a:r>
            <a:r>
              <a:rPr lang="ru-RU" sz="2400" b="1" dirty="0" smtClean="0">
                <a:solidFill>
                  <a:schemeClr val="bg1"/>
                </a:solidFill>
              </a:rPr>
              <a:t>:</a:t>
            </a: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1350348"/>
              </p:ext>
            </p:extLst>
          </p:nvPr>
        </p:nvGraphicFramePr>
        <p:xfrm>
          <a:off x="532263" y="1676401"/>
          <a:ext cx="11027391" cy="49700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83235" cy="91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0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9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31" y="499321"/>
            <a:ext cx="7078069" cy="63586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691" y="453743"/>
            <a:ext cx="12067309" cy="68514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ПОЛУЧЕНИЯ ПРИГЛАШЕНИЯ НА ВЪЕЗД В РФ</a:t>
            </a:r>
            <a:r>
              <a:rPr lang="ru-RU" sz="3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6178193"/>
              </p:ext>
            </p:extLst>
          </p:nvPr>
        </p:nvGraphicFramePr>
        <p:xfrm>
          <a:off x="360022" y="1378424"/>
          <a:ext cx="11596645" cy="5215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83235" cy="91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0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4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0560" y="213814"/>
            <a:ext cx="9225887" cy="932598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Миграционная карта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4778589"/>
              </p:ext>
            </p:extLst>
          </p:nvPr>
        </p:nvGraphicFramePr>
        <p:xfrm>
          <a:off x="750627" y="1460311"/>
          <a:ext cx="11027391" cy="5076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" y="16998"/>
            <a:ext cx="5383235" cy="914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706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3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ПОСТАНОВКА НА МИГРАЦИОННЫЙ </a:t>
            </a:r>
            <a:r>
              <a:rPr lang="ru-RU" sz="3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</a:t>
            </a:r>
            <a:r>
              <a:rPr lang="ru-RU" sz="3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месту пребывания</a:t>
            </a:r>
            <a:r>
              <a:rPr lang="ru-RU" sz="3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3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(временная регистрация)</a:t>
            </a:r>
            <a:endParaRPr lang="ru-RU" sz="3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9180" y="2060575"/>
            <a:ext cx="5050472" cy="4195763"/>
          </a:xfrm>
        </p:spPr>
        <p:txBody>
          <a:bodyPr>
            <a:normAutofit fontScale="85000" lnSpcReduction="10000"/>
          </a:bodyPr>
          <a:lstStyle/>
          <a:p>
            <a:endParaRPr lang="ru-RU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ИНОСТРАННЫЕ ГРАЖДАНЕ, 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прибывающие для обучения по курсу «Подготовка иностранных граждан для поступления в вуз»</a:t>
            </a: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РЕГИСТРИРУЮТСЯ В ОБЩЕЖИТИИ СГУС</a:t>
            </a:r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там же обязаны проживать в течение всего срока обучения по программе.</a:t>
            </a:r>
          </a:p>
          <a:p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Первичный учет -  </a:t>
            </a:r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суток</a:t>
            </a:r>
          </a:p>
          <a:p>
            <a:pPr marL="0" indent="0">
              <a:buNone/>
            </a:pP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33927679"/>
              </p:ext>
            </p:extLst>
          </p:nvPr>
        </p:nvGraphicFramePr>
        <p:xfrm>
          <a:off x="5654493" y="1853248"/>
          <a:ext cx="5350391" cy="4847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62"/>
            <a:ext cx="5383235" cy="914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0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8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2664" y="62975"/>
            <a:ext cx="8911687" cy="128089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3390695"/>
              </p:ext>
            </p:extLst>
          </p:nvPr>
        </p:nvGraphicFramePr>
        <p:xfrm>
          <a:off x="1617909" y="1133763"/>
          <a:ext cx="8596668" cy="5438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83235" cy="914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0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6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31" y="499321"/>
            <a:ext cx="7078069" cy="63586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8639" y="344754"/>
            <a:ext cx="9615780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ПРОДЛЕНИЕ МИГРАЦИОННОГО УЧЕТА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590043"/>
              </p:ext>
            </p:extLst>
          </p:nvPr>
        </p:nvGraphicFramePr>
        <p:xfrm>
          <a:off x="736979" y="2033517"/>
          <a:ext cx="11095630" cy="2538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83235" cy="91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7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637" y="444381"/>
            <a:ext cx="11776363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ИМЕТЬ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СЕБЕ (НОСИТЬ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СОБОЙ ВЕЗДЕ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b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3238431"/>
              </p:ext>
            </p:extLst>
          </p:nvPr>
        </p:nvGraphicFramePr>
        <p:xfrm>
          <a:off x="1330036" y="2052918"/>
          <a:ext cx="9743399" cy="425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6"/>
            <a:ext cx="5383235" cy="914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-3748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8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26312087"/>
              </p:ext>
            </p:extLst>
          </p:nvPr>
        </p:nvGraphicFramePr>
        <p:xfrm>
          <a:off x="1514007" y="624110"/>
          <a:ext cx="10568065" cy="1280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50125" y="120313"/>
            <a:ext cx="11931947" cy="1250246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>
                <a:solidFill>
                  <a:schemeClr val="bg1"/>
                </a:solidFill>
              </a:rPr>
              <a:t/>
            </a:r>
            <a:br>
              <a:rPr lang="ru-RU" sz="3000" b="1" dirty="0" smtClean="0">
                <a:solidFill>
                  <a:schemeClr val="bg1"/>
                </a:solidFill>
              </a:rPr>
            </a:br>
            <a:r>
              <a:rPr lang="ru-RU" sz="3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СЛУЧАЕ УТРАТЫ ИЛИ ПОРЧИ </a:t>
            </a:r>
            <a:r>
              <a:rPr lang="ru-RU" sz="3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МИГРАЦИОННОЙ КАРТЫ и/или ВРЕМЕННОЙ </a:t>
            </a:r>
            <a:r>
              <a:rPr lang="ru-RU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РЕГИСТРАЦИИ</a:t>
            </a:r>
            <a:br>
              <a:rPr lang="ru-RU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14844673"/>
              </p:ext>
            </p:extLst>
          </p:nvPr>
        </p:nvGraphicFramePr>
        <p:xfrm>
          <a:off x="1170766" y="1370559"/>
          <a:ext cx="9404723" cy="5345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83235" cy="914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0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lvl="0" algn="ctr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ИСТЕЧЕНИЯ </a:t>
            </a: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СРОКА 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ДЕЙСТВИЯ ПАСПОРТА </a:t>
            </a:r>
            <a:b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0501494"/>
              </p:ext>
            </p:extLst>
          </p:nvPr>
        </p:nvGraphicFramePr>
        <p:xfrm>
          <a:off x="1103312" y="1319134"/>
          <a:ext cx="10087851" cy="5306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" y="11996"/>
            <a:ext cx="5383235" cy="914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706" y="0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7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628032555"/>
              </p:ext>
            </p:extLst>
          </p:nvPr>
        </p:nvGraphicFramePr>
        <p:xfrm>
          <a:off x="2592925" y="624110"/>
          <a:ext cx="8911687" cy="1068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00501" y="452718"/>
            <a:ext cx="10904111" cy="898410"/>
          </a:xfrm>
        </p:spPr>
        <p:txBody>
          <a:bodyPr>
            <a:normAutofit/>
          </a:bodyPr>
          <a:lstStyle/>
          <a:p>
            <a:pPr lvl="0" algn="ctr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ВЫЕЗДА ЗА ПРЕДЕЛЫ РОССИИ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7943040"/>
              </p:ext>
            </p:extLst>
          </p:nvPr>
        </p:nvGraphicFramePr>
        <p:xfrm>
          <a:off x="1078173" y="1351129"/>
          <a:ext cx="10099343" cy="5076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6"/>
            <a:ext cx="5383235" cy="914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22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45867" y="427815"/>
            <a:ext cx="11777812" cy="1510165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ВЫЕЗДА ЗА ПРЕДЕЛЫ ГОРОДА СМОЛЕНСКА </a:t>
            </a:r>
            <a: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96788"/>
              </p:ext>
            </p:extLst>
          </p:nvPr>
        </p:nvGraphicFramePr>
        <p:xfrm>
          <a:off x="818866" y="1241946"/>
          <a:ext cx="10534934" cy="4935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" y="20076"/>
            <a:ext cx="5383235" cy="914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4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955" y="365125"/>
            <a:ext cx="11614245" cy="1136129"/>
          </a:xfrm>
        </p:spPr>
        <p:txBody>
          <a:bodyPr>
            <a:normAutofit/>
          </a:bodyPr>
          <a:lstStyle/>
          <a:p>
            <a:pPr algn="ctr"/>
            <a:r>
              <a:rPr lang="ru-RU" sz="3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ЛЕЧЕНИЯ В БОЛЬНИЧНОМ СТАЦИОНАРЕ  </a:t>
            </a:r>
            <a:endParaRPr lang="ru-RU" sz="3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405865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6"/>
            <a:ext cx="5383235" cy="91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20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6366"/>
          </a:xfrm>
        </p:spPr>
        <p:txBody>
          <a:bodyPr/>
          <a:lstStyle/>
          <a:p>
            <a:pPr algn="ctr"/>
            <a:r>
              <a:rPr lang="ru-RU" sz="3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ИНОСТРАННЫЙ ОБУЧАЮЩИЙСЯ ОБЯЗАН: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4569375"/>
              </p:ext>
            </p:extLst>
          </p:nvPr>
        </p:nvGraphicFramePr>
        <p:xfrm>
          <a:off x="830239" y="1191492"/>
          <a:ext cx="10924309" cy="5112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6"/>
            <a:ext cx="5383235" cy="91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0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253" y="120357"/>
            <a:ext cx="11914909" cy="798657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МЕДИЦИНСКОЕ ОСВИДЕТЕЛЬСТВОВАНИЕ </a:t>
            </a:r>
            <a:r>
              <a:rPr lang="ru-RU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ДАКТИЛОСКОПИЯ</a:t>
            </a:r>
            <a:endParaRPr lang="ru-RU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218981"/>
              </p:ext>
            </p:extLst>
          </p:nvPr>
        </p:nvGraphicFramePr>
        <p:xfrm>
          <a:off x="166254" y="789709"/>
          <a:ext cx="11914909" cy="5733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6"/>
            <a:ext cx="5383235" cy="91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9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ПРОДЛЕНИЕ ВИЗЫ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4361643"/>
              </p:ext>
            </p:extLst>
          </p:nvPr>
        </p:nvGraphicFramePr>
        <p:xfrm>
          <a:off x="1700916" y="1528549"/>
          <a:ext cx="8596668" cy="4744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6"/>
            <a:ext cx="5383235" cy="91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76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0582" y="415112"/>
            <a:ext cx="9404723" cy="554705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/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>
                <a:solidFill>
                  <a:schemeClr val="bg1"/>
                </a:solidFill>
              </a:rPr>
              <a:t/>
            </a:r>
            <a:br>
              <a:rPr lang="ru-RU" sz="4000" b="1" dirty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Документы для продления визы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>
                <a:solidFill>
                  <a:schemeClr val="bg1"/>
                </a:solidFill>
              </a:rPr>
              <a:t/>
            </a:r>
            <a:br>
              <a:rPr lang="ru-RU" sz="4000" b="1" dirty="0">
                <a:solidFill>
                  <a:schemeClr val="bg1"/>
                </a:solidFill>
              </a:rPr>
            </a:br>
            <a:endParaRPr lang="ru-RU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9511280"/>
              </p:ext>
            </p:extLst>
          </p:nvPr>
        </p:nvGraphicFramePr>
        <p:xfrm>
          <a:off x="847599" y="1828328"/>
          <a:ext cx="9741151" cy="4209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670175" y="5062449"/>
            <a:ext cx="928629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r>
              <a:rPr lang="ru-RU" sz="2600" b="1" dirty="0" smtClean="0">
                <a:solidFill>
                  <a:schemeClr val="bg1"/>
                </a:solidFill>
              </a:rPr>
              <a:t>!!! </a:t>
            </a:r>
            <a:r>
              <a:rPr lang="ru-RU" sz="2600" b="1" dirty="0">
                <a:solidFill>
                  <a:schemeClr val="bg1"/>
                </a:solidFill>
              </a:rPr>
              <a:t>После получения новой многократной учебной визы, необходимо ПРОДЛИТЬ МИГРАЦИОННЫЙ УЧЕТ на срок до окончания полученной визы.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6"/>
            <a:ext cx="5383235" cy="91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37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237" y="388271"/>
            <a:ext cx="11540836" cy="55046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</a:rPr>
              <a:t>ОФОРМЛЕНИЕ </a:t>
            </a:r>
            <a:r>
              <a:rPr lang="ru-RU" sz="3600" b="1" dirty="0" smtClean="0">
                <a:solidFill>
                  <a:schemeClr val="bg1"/>
                </a:solidFill>
              </a:rPr>
              <a:t>СТРАХОВОГО МЕДИЦИНСКОГО </a:t>
            </a:r>
            <a:r>
              <a:rPr lang="ru-RU" sz="3600" b="1" dirty="0">
                <a:solidFill>
                  <a:schemeClr val="bg1"/>
                </a:solidFill>
              </a:rPr>
              <a:t>ПОЛИСА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6650680"/>
              </p:ext>
            </p:extLst>
          </p:nvPr>
        </p:nvGraphicFramePr>
        <p:xfrm>
          <a:off x="595746" y="1215478"/>
          <a:ext cx="10875818" cy="5434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6"/>
            <a:ext cx="5383235" cy="914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9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500" b="1" dirty="0" smtClean="0">
                <a:solidFill>
                  <a:schemeClr val="bg1"/>
                </a:solidFill>
              </a:rPr>
              <a:t>Добровольное медицинское страхование</a:t>
            </a:r>
            <a:br>
              <a:rPr lang="ru-RU" sz="4500" b="1" dirty="0" smtClean="0">
                <a:solidFill>
                  <a:schemeClr val="bg1"/>
                </a:solidFill>
              </a:rPr>
            </a:br>
            <a:r>
              <a:rPr lang="ru-RU" sz="4500" b="1" dirty="0" smtClean="0">
                <a:solidFill>
                  <a:schemeClr val="bg1"/>
                </a:solidFill>
              </a:rPr>
              <a:t>Полис ДМС должен включать:</a:t>
            </a:r>
            <a:endParaRPr lang="ru-RU" sz="45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27892"/>
              </p:ext>
            </p:extLst>
          </p:nvPr>
        </p:nvGraphicFramePr>
        <p:xfrm>
          <a:off x="709684" y="1690688"/>
          <a:ext cx="10904561" cy="4873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6"/>
            <a:ext cx="5383235" cy="91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ПРЕБЫВАНИЕ НА ТЕРРИТОРИИ РФ</a:t>
            </a:r>
            <a:br>
              <a:rPr lang="ru-RU" sz="4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5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ОТЧИСЛЕНИИ</a:t>
            </a:r>
            <a:endParaRPr lang="ru-RU" sz="5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3968868"/>
              </p:ext>
            </p:extLst>
          </p:nvPr>
        </p:nvGraphicFramePr>
        <p:xfrm>
          <a:off x="1480896" y="1944289"/>
          <a:ext cx="9531191" cy="4513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6"/>
            <a:ext cx="5383235" cy="91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14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487110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ПРЕБЫВАНИЕ НА </a:t>
            </a:r>
            <a:r>
              <a:rPr lang="ru-RU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 РФ 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ПРЕДОСТАВЛЕНИИ </a:t>
            </a:r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АКАДЕМИЧЕСКОГО ОТПУСКА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8000435"/>
              </p:ext>
            </p:extLst>
          </p:nvPr>
        </p:nvGraphicFramePr>
        <p:xfrm>
          <a:off x="838199" y="1825625"/>
          <a:ext cx="10994409" cy="4657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6"/>
            <a:ext cx="5383235" cy="91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35" y="11243"/>
            <a:ext cx="14265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9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0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31" y="499321"/>
            <a:ext cx="7078069" cy="63586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4154" y="420633"/>
            <a:ext cx="9404723" cy="140053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6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Уважаемые </a:t>
            </a:r>
            <a:r>
              <a:rPr lang="ru-RU" sz="4600" b="1" dirty="0">
                <a:solidFill>
                  <a:schemeClr val="tx1"/>
                </a:solidFill>
                <a:latin typeface="Arial Black" panose="020B0A04020102020204" pitchFamily="34" charset="0"/>
              </a:rPr>
              <a:t>иностранные </a:t>
            </a:r>
            <a:r>
              <a:rPr lang="ru-RU" sz="46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студенты!</a:t>
            </a:r>
            <a:r>
              <a:rPr lang="ru-RU" sz="4600" b="1" dirty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ru-RU" sz="4600" b="1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endParaRPr lang="ru-RU" sz="46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325819"/>
              </p:ext>
            </p:extLst>
          </p:nvPr>
        </p:nvGraphicFramePr>
        <p:xfrm>
          <a:off x="1103312" y="1652337"/>
          <a:ext cx="10469095" cy="5205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388" y="0"/>
            <a:ext cx="5773412" cy="914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82388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6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2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31" y="457200"/>
            <a:ext cx="7078069" cy="6358679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9788" y="412230"/>
            <a:ext cx="3932237" cy="1600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Дубровская Мария Борисовна</a:t>
            </a:r>
          </a:p>
          <a:p>
            <a:r>
              <a:rPr lang="ru-RU" dirty="0" smtClean="0"/>
              <a:t>начальник отдела международных отношений</a:t>
            </a:r>
          </a:p>
          <a:p>
            <a:r>
              <a:rPr lang="ru-RU" dirty="0"/>
              <a:t>Телефон </a:t>
            </a:r>
            <a:r>
              <a:rPr lang="ru-RU" dirty="0" smtClean="0"/>
              <a:t>33-99-93</a:t>
            </a:r>
            <a:endParaRPr lang="ru-RU" dirty="0"/>
          </a:p>
          <a:p>
            <a:r>
              <a:rPr lang="en-GB" dirty="0"/>
              <a:t>E-mail:</a:t>
            </a:r>
            <a:r>
              <a:rPr lang="ru-RU" dirty="0"/>
              <a:t> </a:t>
            </a:r>
            <a:r>
              <a:rPr lang="en-GB" dirty="0" err="1" smtClean="0"/>
              <a:t>intrel</a:t>
            </a:r>
            <a:r>
              <a:rPr lang="en-US" dirty="0" smtClean="0"/>
              <a:t>@sgus.ru</a:t>
            </a:r>
            <a:endParaRPr lang="en-GB" dirty="0"/>
          </a:p>
          <a:p>
            <a:r>
              <a:rPr lang="ru-RU" dirty="0"/>
              <a:t>г. Смоленск, Проспект Гагарина, 23, </a:t>
            </a:r>
            <a:r>
              <a:rPr lang="ru-RU" dirty="0" smtClean="0"/>
              <a:t>1 </a:t>
            </a:r>
            <a:r>
              <a:rPr lang="ru-RU" dirty="0"/>
              <a:t>этаж, </a:t>
            </a:r>
            <a:r>
              <a:rPr lang="ru-RU" dirty="0" smtClean="0"/>
              <a:t>кабинет 114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388" y="0"/>
            <a:ext cx="5773412" cy="914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8" y="0"/>
            <a:ext cx="3168319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2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31" y="457200"/>
            <a:ext cx="7078069" cy="63586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Ковалева Злата Александровна</a:t>
            </a:r>
            <a:endParaRPr lang="ru-RU" b="1" dirty="0"/>
          </a:p>
          <a:p>
            <a:r>
              <a:rPr lang="ru-RU" dirty="0" smtClean="0"/>
              <a:t>Специалист по делопроизводству отдела международных отношений</a:t>
            </a:r>
            <a:endParaRPr lang="ru-RU" dirty="0"/>
          </a:p>
          <a:p>
            <a:r>
              <a:rPr lang="ru-RU" dirty="0" smtClean="0"/>
              <a:t>Телефон 33-99-93</a:t>
            </a:r>
          </a:p>
          <a:p>
            <a:r>
              <a:rPr lang="en-GB" dirty="0" smtClean="0"/>
              <a:t>E-mail:</a:t>
            </a:r>
            <a:r>
              <a:rPr lang="ru-RU" dirty="0" smtClean="0"/>
              <a:t> </a:t>
            </a:r>
            <a:r>
              <a:rPr lang="en-GB" dirty="0" err="1" smtClean="0"/>
              <a:t>intrel</a:t>
            </a:r>
            <a:r>
              <a:rPr lang="en-US" dirty="0" smtClean="0"/>
              <a:t>@sgus.ru</a:t>
            </a:r>
            <a:endParaRPr lang="en-GB" dirty="0" smtClean="0"/>
          </a:p>
          <a:p>
            <a:r>
              <a:rPr lang="ru-RU" dirty="0" smtClean="0"/>
              <a:t>г. Смоленск, Проспект Гагарина, 23, 1 этаж, кабинет 114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388" y="0"/>
            <a:ext cx="5773412" cy="914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8" y="0"/>
            <a:ext cx="3168319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27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2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31" y="457200"/>
            <a:ext cx="7078069" cy="63586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4616" y="1447800"/>
            <a:ext cx="5899426" cy="4572000"/>
          </a:xfrm>
        </p:spPr>
        <p:txBody>
          <a:bodyPr/>
          <a:lstStyle/>
          <a:p>
            <a:r>
              <a:rPr lang="ru-RU" b="1" dirty="0" err="1" smtClean="0"/>
              <a:t>Жебрунова</a:t>
            </a:r>
            <a:r>
              <a:rPr lang="ru-RU" b="1" dirty="0" smtClean="0"/>
              <a:t> Людмила Александровна</a:t>
            </a:r>
            <a:endParaRPr lang="ru-RU" b="1" dirty="0"/>
          </a:p>
          <a:p>
            <a:r>
              <a:rPr lang="ru-RU" dirty="0" smtClean="0"/>
              <a:t>Юрисконсульт отдела международных отношений</a:t>
            </a:r>
            <a:endParaRPr lang="ru-RU" dirty="0"/>
          </a:p>
          <a:p>
            <a:r>
              <a:rPr lang="ru-RU" dirty="0"/>
              <a:t>Телефон 33-99-93</a:t>
            </a:r>
          </a:p>
          <a:p>
            <a:r>
              <a:rPr lang="en-GB" dirty="0"/>
              <a:t>E-mail:</a:t>
            </a:r>
            <a:r>
              <a:rPr lang="ru-RU" dirty="0"/>
              <a:t> </a:t>
            </a:r>
            <a:r>
              <a:rPr lang="en-GB" dirty="0" err="1"/>
              <a:t>intrel</a:t>
            </a:r>
            <a:r>
              <a:rPr lang="en-US" dirty="0"/>
              <a:t>@sgus.ru</a:t>
            </a:r>
            <a:endParaRPr lang="en-GB" dirty="0"/>
          </a:p>
          <a:p>
            <a:r>
              <a:rPr lang="ru-RU" dirty="0"/>
              <a:t>г. Смоленск, Проспект Гагарина, 23, 1 этаж, кабинет 114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388" y="0"/>
            <a:ext cx="5773412" cy="914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8" y="0"/>
            <a:ext cx="3168319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0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2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31" y="457200"/>
            <a:ext cx="7078069" cy="63586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4616" y="1447800"/>
            <a:ext cx="5755047" cy="4572000"/>
          </a:xfrm>
        </p:spPr>
        <p:txBody>
          <a:bodyPr/>
          <a:lstStyle/>
          <a:p>
            <a:r>
              <a:rPr lang="ru-RU" b="1" dirty="0" err="1" smtClean="0"/>
              <a:t>Багновская</a:t>
            </a:r>
            <a:r>
              <a:rPr lang="ru-RU" b="1" dirty="0" smtClean="0"/>
              <a:t> Полина Евгеньевна</a:t>
            </a:r>
            <a:endParaRPr lang="ru-RU" b="1" dirty="0"/>
          </a:p>
          <a:p>
            <a:r>
              <a:rPr lang="ru-RU" dirty="0" smtClean="0"/>
              <a:t>Переводчик </a:t>
            </a:r>
            <a:r>
              <a:rPr lang="ru-RU" dirty="0"/>
              <a:t>отдела международных отношений</a:t>
            </a:r>
          </a:p>
          <a:p>
            <a:r>
              <a:rPr lang="ru-RU" dirty="0"/>
              <a:t>Телефон 33-99-93</a:t>
            </a:r>
          </a:p>
          <a:p>
            <a:r>
              <a:rPr lang="en-GB" dirty="0"/>
              <a:t>E-mail:</a:t>
            </a:r>
            <a:r>
              <a:rPr lang="ru-RU" dirty="0"/>
              <a:t> </a:t>
            </a:r>
            <a:r>
              <a:rPr lang="en-GB" dirty="0" err="1"/>
              <a:t>intrel</a:t>
            </a:r>
            <a:r>
              <a:rPr lang="en-US" dirty="0"/>
              <a:t>@sgus.ru</a:t>
            </a:r>
            <a:endParaRPr lang="en-GB" dirty="0"/>
          </a:p>
          <a:p>
            <a:r>
              <a:rPr lang="ru-RU" dirty="0"/>
              <a:t>г. Смоленск, Проспект Гагарина, 23, 1 этаж, кабинет 114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388" y="0"/>
            <a:ext cx="5773412" cy="914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8" y="0"/>
            <a:ext cx="3168319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7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28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931" y="457200"/>
            <a:ext cx="7078069" cy="63586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4616" y="1447800"/>
            <a:ext cx="5755047" cy="4572000"/>
          </a:xfrm>
        </p:spPr>
        <p:txBody>
          <a:bodyPr>
            <a:normAutofit lnSpcReduction="10000"/>
          </a:bodyPr>
          <a:lstStyle/>
          <a:p>
            <a:r>
              <a:rPr lang="ru-RU" b="1" dirty="0" err="1" smtClean="0"/>
              <a:t>Бышевская</a:t>
            </a:r>
            <a:r>
              <a:rPr lang="ru-RU" b="1" dirty="0" smtClean="0"/>
              <a:t> Анастасия </a:t>
            </a:r>
            <a:r>
              <a:rPr lang="ru-RU" b="1" dirty="0" err="1" smtClean="0"/>
              <a:t>Владимровна</a:t>
            </a:r>
            <a:endParaRPr lang="ru-RU" b="1" dirty="0"/>
          </a:p>
          <a:p>
            <a:r>
              <a:rPr lang="ru-RU" dirty="0" smtClean="0"/>
              <a:t>Специалист по </a:t>
            </a:r>
            <a:r>
              <a:rPr lang="ru-RU" dirty="0" err="1" smtClean="0"/>
              <a:t>грантовой</a:t>
            </a:r>
            <a:r>
              <a:rPr lang="ru-RU" smtClean="0"/>
              <a:t> деятельности </a:t>
            </a:r>
            <a:r>
              <a:rPr lang="ru-RU" dirty="0"/>
              <a:t>отдела международных отношений</a:t>
            </a:r>
          </a:p>
          <a:p>
            <a:r>
              <a:rPr lang="ru-RU" dirty="0"/>
              <a:t>Телефон 33-99-93</a:t>
            </a:r>
          </a:p>
          <a:p>
            <a:r>
              <a:rPr lang="en-GB" dirty="0"/>
              <a:t>E-mail:</a:t>
            </a:r>
            <a:r>
              <a:rPr lang="ru-RU" dirty="0"/>
              <a:t> </a:t>
            </a:r>
            <a:r>
              <a:rPr lang="en-GB" dirty="0" err="1"/>
              <a:t>intrel</a:t>
            </a:r>
            <a:r>
              <a:rPr lang="en-US" dirty="0"/>
              <a:t>@sgus.ru</a:t>
            </a:r>
            <a:endParaRPr lang="en-GB" dirty="0"/>
          </a:p>
          <a:p>
            <a:r>
              <a:rPr lang="ru-RU" dirty="0"/>
              <a:t>г. Смоленск, Проспект Гагарина, 23, 1 этаж, кабинет 114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388" y="0"/>
            <a:ext cx="5773412" cy="914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8" y="0"/>
            <a:ext cx="3168319" cy="9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6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20998</TotalTime>
  <Words>1269</Words>
  <Application>Microsoft Office PowerPoint</Application>
  <PresentationFormat>Широкоэкранный</PresentationFormat>
  <Paragraphs>169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Rubik</vt:lpstr>
      <vt:lpstr>Rubik Medium</vt:lpstr>
      <vt:lpstr>Office Theme</vt:lpstr>
      <vt:lpstr>   ПАМЯТКА  иностранным студентам  </vt:lpstr>
      <vt:lpstr>Правовое положение иностранных граждан в  Российской Федерации:</vt:lpstr>
      <vt:lpstr>ДЛЯ ПОЛУЧЕНИЯ ПРИГЛАШЕНИЯ НА ВЪЕЗД В РФ ДЛЯ ОБУЧЕНИЯ В СМОЛЕНСКОМ ГОСУДАРСТВЕННОМ УНИВЕРСИТЕТЕ СПОРТА  направить по электронной почте intrel@sgus.ru: </vt:lpstr>
      <vt:lpstr> ПОРЯДОК ПОЛУЧЕНИЯ ПРИГЛАШЕНИЯ НА ВЪЕЗД В РФ </vt:lpstr>
      <vt:lpstr>Миграционная карта</vt:lpstr>
      <vt:lpstr>ПОСТАНОВКА НА МИГРАЦИОННЫЙ УЧЕТ по месту пребывания  (временная регистрация)</vt:lpstr>
      <vt:lpstr>ВНИМАНИЕ!</vt:lpstr>
      <vt:lpstr>ПРОДЛЕНИЕ МИГРАЦИОННОГО УЧЕТА</vt:lpstr>
      <vt:lpstr>ИМЕТЬ ПРИ СЕБЕ (НОСИТЬ С СОБОЙ ВЕЗДЕ):  </vt:lpstr>
      <vt:lpstr> В СЛУЧАЕ УТРАТЫ ИЛИ ПОРЧИ  МИГРАЦИОННОЙ КАРТЫ и/или ВРЕМЕННОЙ РЕГИСТРАЦИИ </vt:lpstr>
      <vt:lpstr>В СЛУЧАЕ ИСТЕЧЕНИЯ СРОКА ДЕЙСТВИЯ ПАСПОРТА  </vt:lpstr>
      <vt:lpstr>В СЛУЧАЕ ВЫЕЗДА ЗА ПРЕДЕЛЫ РОССИИ</vt:lpstr>
      <vt:lpstr>В СЛУЧАЕ ВЫЕЗДА ЗА ПРЕДЕЛЫ ГОРОДА СМОЛЕНСКА  </vt:lpstr>
      <vt:lpstr>В СЛУЧАЕ ЛЕЧЕНИЯ В БОЛЬНИЧНОМ СТАЦИОНАРЕ  </vt:lpstr>
      <vt:lpstr>ИНОСТРАННЫЙ ОБУЧАЮЩИЙСЯ ОБЯЗАН: </vt:lpstr>
      <vt:lpstr>МЕДИЦИНСКОЕ ОСВИДЕТЕЛЬСТВОВАНИЕ И ДАКТИЛОСКОПИЯ</vt:lpstr>
      <vt:lpstr>ПРОДЛЕНИЕ ВИЗЫ</vt:lpstr>
      <vt:lpstr>  Документы для продления визы  </vt:lpstr>
      <vt:lpstr>ОФОРМЛЕНИЕ СТРАХОВОГО МЕДИЦИНСКОГО ПОЛИСА</vt:lpstr>
      <vt:lpstr>Добровольное медицинское страхование Полис ДМС должен включать:</vt:lpstr>
      <vt:lpstr>ПРЕБЫВАНИЕ НА ТЕРРИТОРИИ РФ  ПРИ ОТЧИСЛЕНИИ</vt:lpstr>
      <vt:lpstr>ПРЕБЫВАНИЕ НА ТЕРРИТОРИИ РФ   ПРИ ПРЕДОСТАВЛЕНИИ АКАДЕМИЧЕСКОГО ОТПУСКА</vt:lpstr>
      <vt:lpstr>  Уважаемые иностранные студенты!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  АЛГОРИТМ ПРИБЫВАЮЩИМ ИНОСТРАННЫМ СТУДЕНТАМ ДЛЯ ОБУЧЕНИЯ В Смоленский государственный университет спорта 2025</dc:title>
  <dc:creator>Людмила</dc:creator>
  <cp:lastModifiedBy>Людмила</cp:lastModifiedBy>
  <cp:revision>71</cp:revision>
  <dcterms:created xsi:type="dcterms:W3CDTF">2025-10-21T10:33:36Z</dcterms:created>
  <dcterms:modified xsi:type="dcterms:W3CDTF">2026-09-30T11:24:07Z</dcterms:modified>
</cp:coreProperties>
</file>