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4" r:id="rId6"/>
    <p:sldId id="265" r:id="rId7"/>
    <p:sldId id="276" r:id="rId8"/>
    <p:sldId id="277" r:id="rId9"/>
    <p:sldId id="27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07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521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02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134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89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7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526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17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069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788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9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98876-B76E-4A91-9259-42FC80099255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23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suslugi.ru/life/details/secondary_special_education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5"/>
            <a:ext cx="12192000" cy="6929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537002"/>
            <a:ext cx="9144000" cy="21431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076578"/>
            <a:ext cx="9144000" cy="2387600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этапы приемной кампании 2026 года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03" y="4689270"/>
            <a:ext cx="1468761" cy="181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19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40" y="-1"/>
            <a:ext cx="12214240" cy="69206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294" y="1107397"/>
            <a:ext cx="9144793" cy="4431323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753659" y="1147389"/>
            <a:ext cx="8464062" cy="435133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60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20.06.2026</a:t>
            </a:r>
          </a:p>
          <a:p>
            <a:pPr marL="0" indent="0" algn="ctr">
              <a:buNone/>
            </a:pP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приема документов поступающих на</a:t>
            </a:r>
          </a:p>
          <a:p>
            <a:pPr marL="0" indent="0" algn="ctr">
              <a:buNone/>
            </a:pP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среднего специального образования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97" y="328294"/>
            <a:ext cx="1500875" cy="18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38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86" y="-12308"/>
            <a:ext cx="12217443" cy="6919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2" y="1316800"/>
            <a:ext cx="9144793" cy="442608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523602" y="1232419"/>
            <a:ext cx="9185030" cy="451046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10.08.2026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Окончание приема документов поступающих,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сдающих </a:t>
            </a: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испытания профессиональной направленности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10" y="428784"/>
            <a:ext cx="1537605" cy="189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29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12308"/>
            <a:ext cx="12217443" cy="6919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2" y="1215960"/>
            <a:ext cx="9144793" cy="442608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59068" y="148260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11.08.2026 </a:t>
            </a:r>
            <a:r>
              <a:rPr lang="ru-RU" sz="4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17.08.2026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Вступительные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испытания, </a:t>
            </a: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проводимые Университетом самостоятельно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329" y="499813"/>
            <a:ext cx="1591408" cy="196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78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588" y="1215960"/>
            <a:ext cx="9144793" cy="4426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8320" y="1141175"/>
            <a:ext cx="85725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 среднего профессионального образования («СПО»), на которые проходит набор в университет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091" y="301777"/>
            <a:ext cx="1608992" cy="19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3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644" y="1046684"/>
            <a:ext cx="9144793" cy="4426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60" y="80388"/>
            <a:ext cx="1621446" cy="2003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31188" y="1197620"/>
            <a:ext cx="89157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ОЧНАЯ ФОРМА ОБУЧЕНИЯ</a:t>
            </a:r>
          </a:p>
          <a:p>
            <a:pPr algn="ctr"/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49.02.01 – «Физическая культура»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– преподавание в области физической культуры и спорта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-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по физической культуре и спорту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(продолжительность обучения 3 года 10 месяцев, после 9 класса)</a:t>
            </a:r>
          </a:p>
          <a:p>
            <a:pPr algn="ctr"/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49.02.01 – «Физическая культура»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– преподавание в области физической культуры и спорта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-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по физической культуре и спорту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(продолжительность обучения 2 года 10 месяцев, после 11 класса)</a:t>
            </a:r>
          </a:p>
          <a:p>
            <a:pPr algn="ctr"/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Специальность 49.02.02 – Адаптивная физическая культура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– адаптивное физическое воспитание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-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по адаптивной физической культуре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(продолжительность обучения 3 года 10 месяцев, после 9 класса)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48000" y="295194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sz="1400" b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038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18" y="990388"/>
            <a:ext cx="10077561" cy="4877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253" y="303890"/>
            <a:ext cx="1621446" cy="2003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3946" y="1305584"/>
            <a:ext cx="83862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предоставления согласия на зачисление</a:t>
            </a:r>
          </a:p>
          <a:p>
            <a:pPr algn="ctr"/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августа до 16.00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–предоставление оригинала документа об образовании в приемную комиссию</a:t>
            </a:r>
          </a:p>
          <a:p>
            <a:pPr algn="ctr"/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августа до 16.00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–предоставление согласия о зачислении в университет посредством функционала порталов государственных услуг</a:t>
            </a:r>
          </a:p>
          <a:p>
            <a:pPr algn="ctr"/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августа до 16.00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завершение заключения  договора на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платную форму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</a:p>
        </p:txBody>
      </p:sp>
    </p:spTree>
    <p:extLst>
      <p:ext uri="{BB962C8B-B14F-4D97-AF65-F5344CB8AC3E}">
        <p14:creationId xmlns:p14="http://schemas.microsoft.com/office/powerpoint/2010/main" val="3066400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18" y="990388"/>
            <a:ext cx="10077561" cy="4877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5547" y="1404107"/>
            <a:ext cx="838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Зачисление</a:t>
            </a:r>
          </a:p>
          <a:p>
            <a:endParaRPr lang="ru-RU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 августа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–приказ о зачислении на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платную форму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70" y="404276"/>
            <a:ext cx="1621677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81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17" y="990388"/>
            <a:ext cx="10077561" cy="4877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40" y="290653"/>
            <a:ext cx="1621446" cy="2003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5109" y="1073484"/>
            <a:ext cx="8941776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приема документов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Tx/>
              <a:buAutoNum type="arabicPeriod"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«Смоленский государственный университет спорта» 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г. Смоленск, пр. Гагарина, 23; 214018  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аудитории №105,123</a:t>
            </a:r>
          </a:p>
          <a:p>
            <a:pPr marL="514350" indent="-514350" algn="ctr">
              <a:buAutoNum type="arabicPeriod" startAt="2"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Госуслуг</a:t>
            </a:r>
          </a:p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https://www.gosuslugi.ru/life/details/secondary_special_education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5777" y="4331908"/>
            <a:ext cx="598632" cy="65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280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247</Words>
  <Application>Microsoft Office PowerPoint</Application>
  <PresentationFormat>Широкоэкранный</PresentationFormat>
  <Paragraphs>42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Основные этапы приемной кампании 2026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этапы приемной кампании 2025 года</dc:title>
  <dc:creator>PC2</dc:creator>
  <cp:lastModifiedBy>PC2</cp:lastModifiedBy>
  <cp:revision>40</cp:revision>
  <dcterms:created xsi:type="dcterms:W3CDTF">2025-04-08T08:28:52Z</dcterms:created>
  <dcterms:modified xsi:type="dcterms:W3CDTF">2026-02-27T09:43:02Z</dcterms:modified>
</cp:coreProperties>
</file>